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D788-09C1-4435-869C-75220715FF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005E-ED97-4C78-906B-C07ED753F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928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D788-09C1-4435-869C-75220715FF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005E-ED97-4C78-906B-C07ED753F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41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D788-09C1-4435-869C-75220715FF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005E-ED97-4C78-906B-C07ED753F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996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D788-09C1-4435-869C-75220715FF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005E-ED97-4C78-906B-C07ED753F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219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D788-09C1-4435-869C-75220715FF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005E-ED97-4C78-906B-C07ED753F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3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D788-09C1-4435-869C-75220715FF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005E-ED97-4C78-906B-C07ED753F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651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D788-09C1-4435-869C-75220715FF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005E-ED97-4C78-906B-C07ED753F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537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D788-09C1-4435-869C-75220715FF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005E-ED97-4C78-906B-C07ED753F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355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D788-09C1-4435-869C-75220715FF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005E-ED97-4C78-906B-C07ED753F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588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D788-09C1-4435-869C-75220715FF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005E-ED97-4C78-906B-C07ED753F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480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D788-09C1-4435-869C-75220715FF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005E-ED97-4C78-906B-C07ED753F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73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D788-09C1-4435-869C-75220715FF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0005E-ED97-4C78-906B-C07ED753F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8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24" Type="http://schemas.openxmlformats.org/officeDocument/2006/relationships/image" Target="../media/image23.jpe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wmf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g"/><Relationship Id="rId18" Type="http://schemas.openxmlformats.org/officeDocument/2006/relationships/image" Target="../media/image46.jpeg"/><Relationship Id="rId26" Type="http://schemas.openxmlformats.org/officeDocument/2006/relationships/image" Target="../media/image54.jpeg"/><Relationship Id="rId3" Type="http://schemas.openxmlformats.org/officeDocument/2006/relationships/image" Target="../media/image31.png"/><Relationship Id="rId21" Type="http://schemas.openxmlformats.org/officeDocument/2006/relationships/image" Target="../media/image49.jpg"/><Relationship Id="rId7" Type="http://schemas.openxmlformats.org/officeDocument/2006/relationships/image" Target="../media/image35.jpg"/><Relationship Id="rId12" Type="http://schemas.openxmlformats.org/officeDocument/2006/relationships/image" Target="../media/image40.jpeg"/><Relationship Id="rId17" Type="http://schemas.openxmlformats.org/officeDocument/2006/relationships/image" Target="../media/image45.jpg"/><Relationship Id="rId25" Type="http://schemas.openxmlformats.org/officeDocument/2006/relationships/image" Target="../media/image53.gif"/><Relationship Id="rId2" Type="http://schemas.openxmlformats.org/officeDocument/2006/relationships/image" Target="../media/image30.pn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11" Type="http://schemas.openxmlformats.org/officeDocument/2006/relationships/image" Target="../media/image39.jpg"/><Relationship Id="rId24" Type="http://schemas.openxmlformats.org/officeDocument/2006/relationships/image" Target="../media/image52.png"/><Relationship Id="rId5" Type="http://schemas.openxmlformats.org/officeDocument/2006/relationships/image" Target="../media/image33.jpg"/><Relationship Id="rId15" Type="http://schemas.openxmlformats.org/officeDocument/2006/relationships/image" Target="../media/image43.png"/><Relationship Id="rId23" Type="http://schemas.openxmlformats.org/officeDocument/2006/relationships/image" Target="../media/image51.jpg"/><Relationship Id="rId10" Type="http://schemas.openxmlformats.org/officeDocument/2006/relationships/image" Target="../media/image38.jpeg"/><Relationship Id="rId19" Type="http://schemas.openxmlformats.org/officeDocument/2006/relationships/image" Target="../media/image47.jp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wmf"/><Relationship Id="rId22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" y="323660"/>
            <a:ext cx="12192000" cy="643663"/>
          </a:xfrm>
          <a:prstGeom prst="rect">
            <a:avLst/>
          </a:prstGeom>
          <a:solidFill>
            <a:srgbClr val="F9A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3" y="433258"/>
            <a:ext cx="12192000" cy="430887"/>
          </a:xfrm>
          <a:prstGeom prst="rect">
            <a:avLst/>
          </a:prstGeom>
          <a:solidFill>
            <a:srgbClr val="79BC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Iowa Governor’s STEM Advisory Council is thankful for our </a:t>
            </a:r>
            <a:r>
              <a:rPr lang="en-US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generous Corporate Partners: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34" y="4822542"/>
            <a:ext cx="1333570" cy="990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00" y="1276099"/>
            <a:ext cx="1975104" cy="518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2" y="1874225"/>
            <a:ext cx="2464721" cy="864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43" y="4493033"/>
            <a:ext cx="3515136" cy="809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32" y="5344092"/>
            <a:ext cx="1868590" cy="324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225" y="6045361"/>
            <a:ext cx="2253585" cy="629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8" y="3518808"/>
            <a:ext cx="1568997" cy="6673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60" y="5858244"/>
            <a:ext cx="1989651" cy="8257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77" y="5291599"/>
            <a:ext cx="2384899" cy="5579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69" y="6045361"/>
            <a:ext cx="2857500" cy="647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5" y="6096943"/>
            <a:ext cx="1920662" cy="5801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26" y="4389700"/>
            <a:ext cx="2675156" cy="8196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8" y="4519088"/>
            <a:ext cx="1786989" cy="13102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90" y="3682791"/>
            <a:ext cx="2266526" cy="7069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86" y="3675260"/>
            <a:ext cx="1235274" cy="9252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47" y="3835700"/>
            <a:ext cx="1951625" cy="6668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96" y="2474003"/>
            <a:ext cx="1804280" cy="12887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3" y="1173221"/>
            <a:ext cx="3387748" cy="5852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70" y="1284736"/>
            <a:ext cx="1975090" cy="5883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04" y="1275944"/>
            <a:ext cx="1975104" cy="5605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34" y="1828879"/>
            <a:ext cx="1042416" cy="10424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98" y="1904615"/>
            <a:ext cx="2766572" cy="714698"/>
          </a:xfrm>
          <a:prstGeom prst="rect">
            <a:avLst/>
          </a:prstGeom>
        </p:spPr>
      </p:pic>
      <p:pic>
        <p:nvPicPr>
          <p:cNvPr id="1026" name="Picture 2" descr="Coca-Cola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5" b="33986"/>
          <a:stretch/>
        </p:blipFill>
        <p:spPr bwMode="auto">
          <a:xfrm>
            <a:off x="8637621" y="1878260"/>
            <a:ext cx="2822795" cy="9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2" y="2871295"/>
            <a:ext cx="2216689" cy="5299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67" y="2799923"/>
            <a:ext cx="1776503" cy="7643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70" y="3553661"/>
            <a:ext cx="2367123" cy="1040493"/>
          </a:xfrm>
          <a:prstGeom prst="rect">
            <a:avLst/>
          </a:prstGeom>
        </p:spPr>
      </p:pic>
      <p:pic>
        <p:nvPicPr>
          <p:cNvPr id="34" name="Picture 4" descr="https://encrypted-tbn3.gstatic.com/images?q=tbn:ANd9GcRas9QHqARHObu7aEx4rrBwur3by8K_RAyjqetica2KFTLgqPT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71" y="2619313"/>
            <a:ext cx="1674681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raccoonvalleyradio.com/wp-content/uploads/2013/09/DMACC-logo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822" y="4966696"/>
            <a:ext cx="1119187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www.kinze.com/images/kinze/Kinze-Manufacturing-50th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15" y="2806980"/>
            <a:ext cx="1501775" cy="5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14087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" y="358781"/>
            <a:ext cx="12192000" cy="646642"/>
          </a:xfrm>
          <a:prstGeom prst="rect">
            <a:avLst/>
          </a:prstGeom>
          <a:solidFill>
            <a:srgbClr val="F9A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3" y="471358"/>
            <a:ext cx="12192000" cy="430887"/>
          </a:xfrm>
          <a:prstGeom prst="rect">
            <a:avLst/>
          </a:prstGeom>
          <a:solidFill>
            <a:srgbClr val="79BC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Iowa Governor’s STEM Advisory Council is thankful for our generous Corporate Partners: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38" y="5299793"/>
            <a:ext cx="1460570" cy="14452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7" y="2240477"/>
            <a:ext cx="1362885" cy="124613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73" y="2267954"/>
            <a:ext cx="2536919" cy="57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7" y="3741285"/>
            <a:ext cx="1269391" cy="13810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73" y="2338687"/>
            <a:ext cx="3245489" cy="822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67" y="4338128"/>
            <a:ext cx="1882334" cy="12034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35" y="4431834"/>
            <a:ext cx="1618661" cy="86373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27" y="1445323"/>
            <a:ext cx="2282995" cy="6829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21" y="1205655"/>
            <a:ext cx="2362678" cy="57677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25" y="1657443"/>
            <a:ext cx="1388968" cy="7222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" y="1110861"/>
            <a:ext cx="2826861" cy="10931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33" y="3216013"/>
            <a:ext cx="990646" cy="113924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90" y="2490189"/>
            <a:ext cx="3350900" cy="6029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177" y="5452621"/>
            <a:ext cx="1469263" cy="9449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89" y="5560691"/>
            <a:ext cx="2633430" cy="5596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76" y="3409861"/>
            <a:ext cx="1325335" cy="7952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33" y="5653917"/>
            <a:ext cx="2269223" cy="60657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35" y="5506358"/>
            <a:ext cx="1773826" cy="901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42" y="3165995"/>
            <a:ext cx="1875631" cy="11225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95" y="3213994"/>
            <a:ext cx="1053913" cy="1238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69" y="4576713"/>
            <a:ext cx="1544940" cy="691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56" y="4476551"/>
            <a:ext cx="2243866" cy="580650"/>
          </a:xfrm>
          <a:prstGeom prst="rect">
            <a:avLst/>
          </a:prstGeom>
        </p:spPr>
      </p:pic>
      <p:pic>
        <p:nvPicPr>
          <p:cNvPr id="26" name="Picture 6" descr="https://www.iowaworkforcedevelopment.gov/sites/all/themes/iwd/img/iwd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322" y="6204931"/>
            <a:ext cx="1901825" cy="5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www.foundation.iastate.edu/s/1463/images/editor/recognition/awards/corporation/iowafarmbureau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589" y="3346214"/>
            <a:ext cx="1844674" cy="7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www.elevateiowa.com/assets/images/Iowa_Manufacturing/Emerson/Emerson%20Logo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48" y="1071896"/>
            <a:ext cx="2542213" cy="8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42943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28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Nielsen</dc:creator>
  <cp:lastModifiedBy>Angeleigha Mendez</cp:lastModifiedBy>
  <cp:revision>18</cp:revision>
  <dcterms:created xsi:type="dcterms:W3CDTF">2015-12-07T15:50:04Z</dcterms:created>
  <dcterms:modified xsi:type="dcterms:W3CDTF">2015-12-14T15:05:12Z</dcterms:modified>
</cp:coreProperties>
</file>