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45" r:id="rId5"/>
    <p:sldMasterId id="2147483681" r:id="rId6"/>
    <p:sldMasterId id="2147483660" r:id="rId7"/>
    <p:sldMasterId id="2147483694" r:id="rId8"/>
  </p:sldMasterIdLst>
  <p:notesMasterIdLst>
    <p:notesMasterId r:id="rId56"/>
  </p:notesMasterIdLst>
  <p:handoutMasterIdLst>
    <p:handoutMasterId r:id="rId57"/>
  </p:handoutMasterIdLst>
  <p:sldIdLst>
    <p:sldId id="256" r:id="rId9"/>
    <p:sldId id="1054" r:id="rId10"/>
    <p:sldId id="1085" r:id="rId11"/>
    <p:sldId id="605" r:id="rId12"/>
    <p:sldId id="623" r:id="rId13"/>
    <p:sldId id="301" r:id="rId14"/>
    <p:sldId id="701" r:id="rId15"/>
    <p:sldId id="691" r:id="rId16"/>
    <p:sldId id="1087" r:id="rId17"/>
    <p:sldId id="268" r:id="rId18"/>
    <p:sldId id="1099" r:id="rId19"/>
    <p:sldId id="1101" r:id="rId20"/>
    <p:sldId id="1100" r:id="rId21"/>
    <p:sldId id="1102" r:id="rId22"/>
    <p:sldId id="1103" r:id="rId23"/>
    <p:sldId id="1104" r:id="rId24"/>
    <p:sldId id="1071" r:id="rId25"/>
    <p:sldId id="1063" r:id="rId26"/>
    <p:sldId id="1077" r:id="rId27"/>
    <p:sldId id="1076" r:id="rId28"/>
    <p:sldId id="1098" r:id="rId29"/>
    <p:sldId id="1089" r:id="rId30"/>
    <p:sldId id="1090" r:id="rId31"/>
    <p:sldId id="1091" r:id="rId32"/>
    <p:sldId id="1105" r:id="rId33"/>
    <p:sldId id="259" r:id="rId34"/>
    <p:sldId id="1107" r:id="rId35"/>
    <p:sldId id="1106" r:id="rId36"/>
    <p:sldId id="1112" r:id="rId37"/>
    <p:sldId id="1110" r:id="rId38"/>
    <p:sldId id="1108" r:id="rId39"/>
    <p:sldId id="1109" r:id="rId40"/>
    <p:sldId id="1113" r:id="rId41"/>
    <p:sldId id="1111" r:id="rId42"/>
    <p:sldId id="1114" r:id="rId43"/>
    <p:sldId id="1115" r:id="rId44"/>
    <p:sldId id="1117" r:id="rId45"/>
    <p:sldId id="1118" r:id="rId46"/>
    <p:sldId id="1119" r:id="rId47"/>
    <p:sldId id="1121" r:id="rId48"/>
    <p:sldId id="1120" r:id="rId49"/>
    <p:sldId id="1124" r:id="rId50"/>
    <p:sldId id="1125" r:id="rId51"/>
    <p:sldId id="1127" r:id="rId52"/>
    <p:sldId id="1126" r:id="rId53"/>
    <p:sldId id="1095" r:id="rId54"/>
    <p:sldId id="109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050"/>
    <a:srgbClr val="183D58"/>
    <a:srgbClr val="1D4869"/>
    <a:srgbClr val="132F45"/>
    <a:srgbClr val="001217"/>
    <a:srgbClr val="0D2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D92C-67E8-7F01-28ED-50B888A429BF}" v="10" dt="2022-09-15T21:32:23.056"/>
    <p1510:client id="{11EA0B2E-82C0-4F92-A202-3727D288256D}" v="296" dt="2022-09-15T21:50:26.973"/>
    <p1510:client id="{B4A1D073-4631-93F0-92C9-92A503851E16}" v="1035" dt="2022-09-15T20:40:46.351"/>
    <p1510:client id="{E61FCC72-EF11-A5E1-D8FE-4D6374742A24}" v="321" dt="2022-09-16T00:04:03.454"/>
    <p1510:client id="{F4EB3097-A60F-C3E2-78DC-A21EA7B01E3A}" v="243" dt="2022-09-16T02:27:27.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ata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ata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sv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hyperlink" Target="https://futurereadyiowamentoring.chronus.com/p/p1/about" TargetMode="External"/><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hyperlink" Target="https://futurereadyiowamentoring.chronus.com/p/p1/about" TargetMode="External"/><Relationship Id="rId7" Type="http://schemas.openxmlformats.org/officeDocument/2006/relationships/image" Target="../media/image87.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6.png"/><Relationship Id="rId11" Type="http://schemas.openxmlformats.org/officeDocument/2006/relationships/image" Target="../media/image91.sv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CFC15-D6E1-4364-8015-BE77332B6604}" type="doc">
      <dgm:prSet loTypeId="urn:microsoft.com/office/officeart/2016/7/layout/VerticalSolidActionList" loCatId="List" qsTypeId="urn:microsoft.com/office/officeart/2005/8/quickstyle/simple1" qsCatId="simple" csTypeId="urn:microsoft.com/office/officeart/2005/8/colors/accent3_2" csCatId="accent3"/>
      <dgm:spPr/>
      <dgm:t>
        <a:bodyPr/>
        <a:lstStyle/>
        <a:p>
          <a:endParaRPr lang="en-US"/>
        </a:p>
      </dgm:t>
    </dgm:pt>
    <dgm:pt modelId="{71D8E535-EC48-4EE6-BD71-89D59755C7E0}">
      <dgm:prSet/>
      <dgm:spPr/>
      <dgm:t>
        <a:bodyPr/>
        <a:lstStyle/>
        <a:p>
          <a:r>
            <a:rPr lang="en-US"/>
            <a:t>Connect</a:t>
          </a:r>
        </a:p>
      </dgm:t>
    </dgm:pt>
    <dgm:pt modelId="{90C49729-B395-4A8D-AE9D-FB4161989A96}" type="parTrans" cxnId="{8406ACA0-3DE9-4A67-BB85-43067F45AE8A}">
      <dgm:prSet/>
      <dgm:spPr/>
      <dgm:t>
        <a:bodyPr/>
        <a:lstStyle/>
        <a:p>
          <a:endParaRPr lang="en-US"/>
        </a:p>
      </dgm:t>
    </dgm:pt>
    <dgm:pt modelId="{B34F2CB7-6CE4-4DE1-8C62-5C0FAD5A4252}" type="sibTrans" cxnId="{8406ACA0-3DE9-4A67-BB85-43067F45AE8A}">
      <dgm:prSet/>
      <dgm:spPr/>
      <dgm:t>
        <a:bodyPr/>
        <a:lstStyle/>
        <a:p>
          <a:endParaRPr lang="en-US"/>
        </a:p>
      </dgm:t>
    </dgm:pt>
    <dgm:pt modelId="{34BF99E4-07FA-436D-9AC6-80B283D4A226}">
      <dgm:prSet/>
      <dgm:spPr/>
      <dgm:t>
        <a:bodyPr/>
        <a:lstStyle/>
        <a:p>
          <a:r>
            <a:rPr lang="en-US"/>
            <a:t>Connect with Iowa MENTOR and Iowa College Aid</a:t>
          </a:r>
        </a:p>
      </dgm:t>
    </dgm:pt>
    <dgm:pt modelId="{E8BFCE40-8C8D-4B0C-B89A-0C4F772FD70B}" type="parTrans" cxnId="{7A7ACE4A-DC62-424C-98FD-AFBDCA404437}">
      <dgm:prSet/>
      <dgm:spPr/>
      <dgm:t>
        <a:bodyPr/>
        <a:lstStyle/>
        <a:p>
          <a:endParaRPr lang="en-US"/>
        </a:p>
      </dgm:t>
    </dgm:pt>
    <dgm:pt modelId="{9C6C56FA-E91E-45EE-8170-A2AB1636B883}" type="sibTrans" cxnId="{7A7ACE4A-DC62-424C-98FD-AFBDCA404437}">
      <dgm:prSet/>
      <dgm:spPr/>
      <dgm:t>
        <a:bodyPr/>
        <a:lstStyle/>
        <a:p>
          <a:endParaRPr lang="en-US"/>
        </a:p>
      </dgm:t>
    </dgm:pt>
    <dgm:pt modelId="{47307C7B-D6F3-4C11-83E6-CE4FA427C5C1}">
      <dgm:prSet/>
      <dgm:spPr/>
      <dgm:t>
        <a:bodyPr/>
        <a:lstStyle/>
        <a:p>
          <a:r>
            <a:rPr lang="en-US"/>
            <a:t>Provide</a:t>
          </a:r>
        </a:p>
      </dgm:t>
    </dgm:pt>
    <dgm:pt modelId="{35A7D6E3-1326-43D5-9636-C6BBCDC680FA}" type="parTrans" cxnId="{85983855-8B4C-4268-9E54-2C3A8BB3A817}">
      <dgm:prSet/>
      <dgm:spPr/>
      <dgm:t>
        <a:bodyPr/>
        <a:lstStyle/>
        <a:p>
          <a:endParaRPr lang="en-US"/>
        </a:p>
      </dgm:t>
    </dgm:pt>
    <dgm:pt modelId="{8F3F129A-B5D5-47B1-BC87-441F1486BC84}" type="sibTrans" cxnId="{85983855-8B4C-4268-9E54-2C3A8BB3A817}">
      <dgm:prSet/>
      <dgm:spPr/>
      <dgm:t>
        <a:bodyPr/>
        <a:lstStyle/>
        <a:p>
          <a:endParaRPr lang="en-US"/>
        </a:p>
      </dgm:t>
    </dgm:pt>
    <dgm:pt modelId="{22AF7EFC-E645-42E6-8275-0DE738A42C4F}">
      <dgm:prSet/>
      <dgm:spPr/>
      <dgm:t>
        <a:bodyPr/>
        <a:lstStyle/>
        <a:p>
          <a:r>
            <a:rPr lang="en-US"/>
            <a:t>Provide an overview of mentoring and positive outcomes</a:t>
          </a:r>
        </a:p>
      </dgm:t>
    </dgm:pt>
    <dgm:pt modelId="{092EE70F-E588-4676-BE8A-D2DAE127FC8A}" type="parTrans" cxnId="{E10C7D50-15CC-4088-9847-4A27B0D25F8F}">
      <dgm:prSet/>
      <dgm:spPr/>
      <dgm:t>
        <a:bodyPr/>
        <a:lstStyle/>
        <a:p>
          <a:endParaRPr lang="en-US"/>
        </a:p>
      </dgm:t>
    </dgm:pt>
    <dgm:pt modelId="{F49B0AE7-694C-44FC-A7A2-EDF5B13DAB52}" type="sibTrans" cxnId="{E10C7D50-15CC-4088-9847-4A27B0D25F8F}">
      <dgm:prSet/>
      <dgm:spPr/>
      <dgm:t>
        <a:bodyPr/>
        <a:lstStyle/>
        <a:p>
          <a:endParaRPr lang="en-US"/>
        </a:p>
      </dgm:t>
    </dgm:pt>
    <dgm:pt modelId="{E398DCC3-F0DC-4082-9ABD-29A1C741BE66}">
      <dgm:prSet/>
      <dgm:spPr/>
      <dgm:t>
        <a:bodyPr/>
        <a:lstStyle/>
        <a:p>
          <a:r>
            <a:rPr lang="en-US"/>
            <a:t>Increase</a:t>
          </a:r>
        </a:p>
      </dgm:t>
    </dgm:pt>
    <dgm:pt modelId="{6E368878-2620-4150-82C1-1A75738D3159}" type="parTrans" cxnId="{6853609C-61D3-44EB-9C30-A5AFDD2CCC79}">
      <dgm:prSet/>
      <dgm:spPr/>
      <dgm:t>
        <a:bodyPr/>
        <a:lstStyle/>
        <a:p>
          <a:endParaRPr lang="en-US"/>
        </a:p>
      </dgm:t>
    </dgm:pt>
    <dgm:pt modelId="{9F5CC483-4343-4992-A2DF-906E62CE1B3D}" type="sibTrans" cxnId="{6853609C-61D3-44EB-9C30-A5AFDD2CCC79}">
      <dgm:prSet/>
      <dgm:spPr/>
      <dgm:t>
        <a:bodyPr/>
        <a:lstStyle/>
        <a:p>
          <a:endParaRPr lang="en-US"/>
        </a:p>
      </dgm:t>
    </dgm:pt>
    <dgm:pt modelId="{2941294A-BB56-4563-9B69-63BB9CEAEBD2}">
      <dgm:prSet/>
      <dgm:spPr/>
      <dgm:t>
        <a:bodyPr/>
        <a:lstStyle/>
        <a:p>
          <a:r>
            <a:rPr lang="en-US"/>
            <a:t>Increase knowledge about Future Ready Iowa Mentoring programs</a:t>
          </a:r>
        </a:p>
      </dgm:t>
    </dgm:pt>
    <dgm:pt modelId="{E07DAB5D-0722-4CD3-8B0E-3D6C273C2A41}" type="parTrans" cxnId="{2697BBD8-F371-4CAE-822F-A92468E2834E}">
      <dgm:prSet/>
      <dgm:spPr/>
      <dgm:t>
        <a:bodyPr/>
        <a:lstStyle/>
        <a:p>
          <a:endParaRPr lang="en-US"/>
        </a:p>
      </dgm:t>
    </dgm:pt>
    <dgm:pt modelId="{3C5EFCA0-E7BF-457B-A17E-14DE24038A8C}" type="sibTrans" cxnId="{2697BBD8-F371-4CAE-822F-A92468E2834E}">
      <dgm:prSet/>
      <dgm:spPr/>
      <dgm:t>
        <a:bodyPr/>
        <a:lstStyle/>
        <a:p>
          <a:endParaRPr lang="en-US"/>
        </a:p>
      </dgm:t>
    </dgm:pt>
    <dgm:pt modelId="{F2587C42-2CDE-46FE-B582-AC57872DE946}">
      <dgm:prSet/>
      <dgm:spPr/>
      <dgm:t>
        <a:bodyPr/>
        <a:lstStyle/>
        <a:p>
          <a:r>
            <a:rPr lang="en-US"/>
            <a:t>Identify</a:t>
          </a:r>
        </a:p>
      </dgm:t>
    </dgm:pt>
    <dgm:pt modelId="{39D0A91D-B474-4183-89FB-B8DC4E4FD6A1}" type="parTrans" cxnId="{A65F540C-05E6-4896-B19D-5CE8E87752D0}">
      <dgm:prSet/>
      <dgm:spPr/>
      <dgm:t>
        <a:bodyPr/>
        <a:lstStyle/>
        <a:p>
          <a:endParaRPr lang="en-US"/>
        </a:p>
      </dgm:t>
    </dgm:pt>
    <dgm:pt modelId="{45F1B1E8-2175-4473-B108-AF56B52D9DEF}" type="sibTrans" cxnId="{A65F540C-05E6-4896-B19D-5CE8E87752D0}">
      <dgm:prSet/>
      <dgm:spPr/>
      <dgm:t>
        <a:bodyPr/>
        <a:lstStyle/>
        <a:p>
          <a:endParaRPr lang="en-US"/>
        </a:p>
      </dgm:t>
    </dgm:pt>
    <dgm:pt modelId="{B7B17A5A-C97E-4708-9024-20C8FFA40054}">
      <dgm:prSet/>
      <dgm:spPr/>
      <dgm:t>
        <a:bodyPr/>
        <a:lstStyle/>
        <a:p>
          <a:r>
            <a:rPr lang="en-US"/>
            <a:t>Identify opportunities for involvement with mentoring</a:t>
          </a:r>
        </a:p>
      </dgm:t>
    </dgm:pt>
    <dgm:pt modelId="{9A0F9AF4-D171-4A2E-A474-927A6FDE3CA9}" type="parTrans" cxnId="{FFF6ACE5-B4F5-4F42-A3BF-D7ABBA6543E1}">
      <dgm:prSet/>
      <dgm:spPr/>
      <dgm:t>
        <a:bodyPr/>
        <a:lstStyle/>
        <a:p>
          <a:endParaRPr lang="en-US"/>
        </a:p>
      </dgm:t>
    </dgm:pt>
    <dgm:pt modelId="{4C71B82D-C345-4439-BB69-8B8452177170}" type="sibTrans" cxnId="{FFF6ACE5-B4F5-4F42-A3BF-D7ABBA6543E1}">
      <dgm:prSet/>
      <dgm:spPr/>
      <dgm:t>
        <a:bodyPr/>
        <a:lstStyle/>
        <a:p>
          <a:endParaRPr lang="en-US"/>
        </a:p>
      </dgm:t>
    </dgm:pt>
    <dgm:pt modelId="{83B91DE5-519F-4B5B-9B16-7993427754F6}" type="pres">
      <dgm:prSet presAssocID="{669CFC15-D6E1-4364-8015-BE77332B6604}" presName="Name0" presStyleCnt="0">
        <dgm:presLayoutVars>
          <dgm:dir/>
          <dgm:animLvl val="lvl"/>
          <dgm:resizeHandles val="exact"/>
        </dgm:presLayoutVars>
      </dgm:prSet>
      <dgm:spPr/>
    </dgm:pt>
    <dgm:pt modelId="{29F98771-A8B7-4BBD-B2A6-3543D9F6D3F3}" type="pres">
      <dgm:prSet presAssocID="{71D8E535-EC48-4EE6-BD71-89D59755C7E0}" presName="linNode" presStyleCnt="0"/>
      <dgm:spPr/>
    </dgm:pt>
    <dgm:pt modelId="{C59090EA-6D4D-4B06-B894-241418061FE3}" type="pres">
      <dgm:prSet presAssocID="{71D8E535-EC48-4EE6-BD71-89D59755C7E0}" presName="parentText" presStyleLbl="alignNode1" presStyleIdx="0" presStyleCnt="4">
        <dgm:presLayoutVars>
          <dgm:chMax val="1"/>
          <dgm:bulletEnabled/>
        </dgm:presLayoutVars>
      </dgm:prSet>
      <dgm:spPr/>
    </dgm:pt>
    <dgm:pt modelId="{50802F28-BEC8-487C-9392-A661575FEEAC}" type="pres">
      <dgm:prSet presAssocID="{71D8E535-EC48-4EE6-BD71-89D59755C7E0}" presName="descendantText" presStyleLbl="alignAccFollowNode1" presStyleIdx="0" presStyleCnt="4">
        <dgm:presLayoutVars>
          <dgm:bulletEnabled/>
        </dgm:presLayoutVars>
      </dgm:prSet>
      <dgm:spPr/>
    </dgm:pt>
    <dgm:pt modelId="{D5783512-B144-41ED-98EF-AFC19B087065}" type="pres">
      <dgm:prSet presAssocID="{B34F2CB7-6CE4-4DE1-8C62-5C0FAD5A4252}" presName="sp" presStyleCnt="0"/>
      <dgm:spPr/>
    </dgm:pt>
    <dgm:pt modelId="{E2FB409F-F8EE-4A25-9852-25EB0B70B905}" type="pres">
      <dgm:prSet presAssocID="{47307C7B-D6F3-4C11-83E6-CE4FA427C5C1}" presName="linNode" presStyleCnt="0"/>
      <dgm:spPr/>
    </dgm:pt>
    <dgm:pt modelId="{CDB7A70C-8FA4-4C54-B824-38A37E66018E}" type="pres">
      <dgm:prSet presAssocID="{47307C7B-D6F3-4C11-83E6-CE4FA427C5C1}" presName="parentText" presStyleLbl="alignNode1" presStyleIdx="1" presStyleCnt="4">
        <dgm:presLayoutVars>
          <dgm:chMax val="1"/>
          <dgm:bulletEnabled/>
        </dgm:presLayoutVars>
      </dgm:prSet>
      <dgm:spPr/>
    </dgm:pt>
    <dgm:pt modelId="{27904000-DAAA-417A-8778-467BB4CBB891}" type="pres">
      <dgm:prSet presAssocID="{47307C7B-D6F3-4C11-83E6-CE4FA427C5C1}" presName="descendantText" presStyleLbl="alignAccFollowNode1" presStyleIdx="1" presStyleCnt="4">
        <dgm:presLayoutVars>
          <dgm:bulletEnabled/>
        </dgm:presLayoutVars>
      </dgm:prSet>
      <dgm:spPr/>
    </dgm:pt>
    <dgm:pt modelId="{0933CFCC-F810-4585-8E92-95D779B40D77}" type="pres">
      <dgm:prSet presAssocID="{8F3F129A-B5D5-47B1-BC87-441F1486BC84}" presName="sp" presStyleCnt="0"/>
      <dgm:spPr/>
    </dgm:pt>
    <dgm:pt modelId="{2508C3E0-A08D-4F66-9101-A0A82D97B9B6}" type="pres">
      <dgm:prSet presAssocID="{E398DCC3-F0DC-4082-9ABD-29A1C741BE66}" presName="linNode" presStyleCnt="0"/>
      <dgm:spPr/>
    </dgm:pt>
    <dgm:pt modelId="{CB8F2456-ED25-4023-A216-068BDCD690A2}" type="pres">
      <dgm:prSet presAssocID="{E398DCC3-F0DC-4082-9ABD-29A1C741BE66}" presName="parentText" presStyleLbl="alignNode1" presStyleIdx="2" presStyleCnt="4">
        <dgm:presLayoutVars>
          <dgm:chMax val="1"/>
          <dgm:bulletEnabled/>
        </dgm:presLayoutVars>
      </dgm:prSet>
      <dgm:spPr/>
    </dgm:pt>
    <dgm:pt modelId="{4C501D15-10BC-47B5-B561-733826AE2786}" type="pres">
      <dgm:prSet presAssocID="{E398DCC3-F0DC-4082-9ABD-29A1C741BE66}" presName="descendantText" presStyleLbl="alignAccFollowNode1" presStyleIdx="2" presStyleCnt="4">
        <dgm:presLayoutVars>
          <dgm:bulletEnabled/>
        </dgm:presLayoutVars>
      </dgm:prSet>
      <dgm:spPr/>
    </dgm:pt>
    <dgm:pt modelId="{DB1327E8-55B6-4B4F-AE7C-376CA9C1C2B1}" type="pres">
      <dgm:prSet presAssocID="{9F5CC483-4343-4992-A2DF-906E62CE1B3D}" presName="sp" presStyleCnt="0"/>
      <dgm:spPr/>
    </dgm:pt>
    <dgm:pt modelId="{2DC7C9F7-2705-49A6-9632-08610215F7A1}" type="pres">
      <dgm:prSet presAssocID="{F2587C42-2CDE-46FE-B582-AC57872DE946}" presName="linNode" presStyleCnt="0"/>
      <dgm:spPr/>
    </dgm:pt>
    <dgm:pt modelId="{2BB0D6AD-B312-4DAE-8FAA-D8443DBC5AEE}" type="pres">
      <dgm:prSet presAssocID="{F2587C42-2CDE-46FE-B582-AC57872DE946}" presName="parentText" presStyleLbl="alignNode1" presStyleIdx="3" presStyleCnt="4">
        <dgm:presLayoutVars>
          <dgm:chMax val="1"/>
          <dgm:bulletEnabled/>
        </dgm:presLayoutVars>
      </dgm:prSet>
      <dgm:spPr/>
    </dgm:pt>
    <dgm:pt modelId="{356AF949-B985-4C8D-B0D8-E297A1F1508E}" type="pres">
      <dgm:prSet presAssocID="{F2587C42-2CDE-46FE-B582-AC57872DE946}" presName="descendantText" presStyleLbl="alignAccFollowNode1" presStyleIdx="3" presStyleCnt="4">
        <dgm:presLayoutVars>
          <dgm:bulletEnabled/>
        </dgm:presLayoutVars>
      </dgm:prSet>
      <dgm:spPr/>
    </dgm:pt>
  </dgm:ptLst>
  <dgm:cxnLst>
    <dgm:cxn modelId="{A65F540C-05E6-4896-B19D-5CE8E87752D0}" srcId="{669CFC15-D6E1-4364-8015-BE77332B6604}" destId="{F2587C42-2CDE-46FE-B582-AC57872DE946}" srcOrd="3" destOrd="0" parTransId="{39D0A91D-B474-4183-89FB-B8DC4E4FD6A1}" sibTransId="{45F1B1E8-2175-4473-B108-AF56B52D9DEF}"/>
    <dgm:cxn modelId="{EEDD5718-678B-4A62-8115-700BB5513C53}" type="presOf" srcId="{47307C7B-D6F3-4C11-83E6-CE4FA427C5C1}" destId="{CDB7A70C-8FA4-4C54-B824-38A37E66018E}" srcOrd="0" destOrd="0" presId="urn:microsoft.com/office/officeart/2016/7/layout/VerticalSolidActionList"/>
    <dgm:cxn modelId="{07E41119-23C5-4943-9C8E-967F638CD85D}" type="presOf" srcId="{2941294A-BB56-4563-9B69-63BB9CEAEBD2}" destId="{4C501D15-10BC-47B5-B561-733826AE2786}" srcOrd="0" destOrd="0" presId="urn:microsoft.com/office/officeart/2016/7/layout/VerticalSolidActionList"/>
    <dgm:cxn modelId="{7A7ACE4A-DC62-424C-98FD-AFBDCA404437}" srcId="{71D8E535-EC48-4EE6-BD71-89D59755C7E0}" destId="{34BF99E4-07FA-436D-9AC6-80B283D4A226}" srcOrd="0" destOrd="0" parTransId="{E8BFCE40-8C8D-4B0C-B89A-0C4F772FD70B}" sibTransId="{9C6C56FA-E91E-45EE-8170-A2AB1636B883}"/>
    <dgm:cxn modelId="{E10C7D50-15CC-4088-9847-4A27B0D25F8F}" srcId="{47307C7B-D6F3-4C11-83E6-CE4FA427C5C1}" destId="{22AF7EFC-E645-42E6-8275-0DE738A42C4F}" srcOrd="0" destOrd="0" parTransId="{092EE70F-E588-4676-BE8A-D2DAE127FC8A}" sibTransId="{F49B0AE7-694C-44FC-A7A2-EDF5B13DAB52}"/>
    <dgm:cxn modelId="{76FBF553-E649-4C6A-904D-F3CE2A2FEA5C}" type="presOf" srcId="{22AF7EFC-E645-42E6-8275-0DE738A42C4F}" destId="{27904000-DAAA-417A-8778-467BB4CBB891}" srcOrd="0" destOrd="0" presId="urn:microsoft.com/office/officeart/2016/7/layout/VerticalSolidActionList"/>
    <dgm:cxn modelId="{85983855-8B4C-4268-9E54-2C3A8BB3A817}" srcId="{669CFC15-D6E1-4364-8015-BE77332B6604}" destId="{47307C7B-D6F3-4C11-83E6-CE4FA427C5C1}" srcOrd="1" destOrd="0" parTransId="{35A7D6E3-1326-43D5-9636-C6BBCDC680FA}" sibTransId="{8F3F129A-B5D5-47B1-BC87-441F1486BC84}"/>
    <dgm:cxn modelId="{607A6E58-15E7-4F78-AC9C-6E4A71A8E710}" type="presOf" srcId="{F2587C42-2CDE-46FE-B582-AC57872DE946}" destId="{2BB0D6AD-B312-4DAE-8FAA-D8443DBC5AEE}" srcOrd="0" destOrd="0" presId="urn:microsoft.com/office/officeart/2016/7/layout/VerticalSolidActionList"/>
    <dgm:cxn modelId="{6853609C-61D3-44EB-9C30-A5AFDD2CCC79}" srcId="{669CFC15-D6E1-4364-8015-BE77332B6604}" destId="{E398DCC3-F0DC-4082-9ABD-29A1C741BE66}" srcOrd="2" destOrd="0" parTransId="{6E368878-2620-4150-82C1-1A75738D3159}" sibTransId="{9F5CC483-4343-4992-A2DF-906E62CE1B3D}"/>
    <dgm:cxn modelId="{8406ACA0-3DE9-4A67-BB85-43067F45AE8A}" srcId="{669CFC15-D6E1-4364-8015-BE77332B6604}" destId="{71D8E535-EC48-4EE6-BD71-89D59755C7E0}" srcOrd="0" destOrd="0" parTransId="{90C49729-B395-4A8D-AE9D-FB4161989A96}" sibTransId="{B34F2CB7-6CE4-4DE1-8C62-5C0FAD5A4252}"/>
    <dgm:cxn modelId="{56A62BA4-B00C-49ED-B707-EECB8068079F}" type="presOf" srcId="{B7B17A5A-C97E-4708-9024-20C8FFA40054}" destId="{356AF949-B985-4C8D-B0D8-E297A1F1508E}" srcOrd="0" destOrd="0" presId="urn:microsoft.com/office/officeart/2016/7/layout/VerticalSolidActionList"/>
    <dgm:cxn modelId="{229610A6-030F-44B4-9469-B1573E2F881F}" type="presOf" srcId="{34BF99E4-07FA-436D-9AC6-80B283D4A226}" destId="{50802F28-BEC8-487C-9392-A661575FEEAC}" srcOrd="0" destOrd="0" presId="urn:microsoft.com/office/officeart/2016/7/layout/VerticalSolidActionList"/>
    <dgm:cxn modelId="{740FB3CD-761E-4993-B0DD-3B05B399E5E6}" type="presOf" srcId="{669CFC15-D6E1-4364-8015-BE77332B6604}" destId="{83B91DE5-519F-4B5B-9B16-7993427754F6}" srcOrd="0" destOrd="0" presId="urn:microsoft.com/office/officeart/2016/7/layout/VerticalSolidActionList"/>
    <dgm:cxn modelId="{2697BBD8-F371-4CAE-822F-A92468E2834E}" srcId="{E398DCC3-F0DC-4082-9ABD-29A1C741BE66}" destId="{2941294A-BB56-4563-9B69-63BB9CEAEBD2}" srcOrd="0" destOrd="0" parTransId="{E07DAB5D-0722-4CD3-8B0E-3D6C273C2A41}" sibTransId="{3C5EFCA0-E7BF-457B-A17E-14DE24038A8C}"/>
    <dgm:cxn modelId="{FFF6ACE5-B4F5-4F42-A3BF-D7ABBA6543E1}" srcId="{F2587C42-2CDE-46FE-B582-AC57872DE946}" destId="{B7B17A5A-C97E-4708-9024-20C8FFA40054}" srcOrd="0" destOrd="0" parTransId="{9A0F9AF4-D171-4A2E-A474-927A6FDE3CA9}" sibTransId="{4C71B82D-C345-4439-BB69-8B8452177170}"/>
    <dgm:cxn modelId="{461455E7-4996-44BF-B88C-A04EE833AC0D}" type="presOf" srcId="{71D8E535-EC48-4EE6-BD71-89D59755C7E0}" destId="{C59090EA-6D4D-4B06-B894-241418061FE3}" srcOrd="0" destOrd="0" presId="urn:microsoft.com/office/officeart/2016/7/layout/VerticalSolidActionList"/>
    <dgm:cxn modelId="{3599B2F0-A45F-45A7-B70E-AFF8DC3F3DA7}" type="presOf" srcId="{E398DCC3-F0DC-4082-9ABD-29A1C741BE66}" destId="{CB8F2456-ED25-4023-A216-068BDCD690A2}" srcOrd="0" destOrd="0" presId="urn:microsoft.com/office/officeart/2016/7/layout/VerticalSolidActionList"/>
    <dgm:cxn modelId="{BE34002A-B430-47DD-B72B-FC5DE87D0843}" type="presParOf" srcId="{83B91DE5-519F-4B5B-9B16-7993427754F6}" destId="{29F98771-A8B7-4BBD-B2A6-3543D9F6D3F3}" srcOrd="0" destOrd="0" presId="urn:microsoft.com/office/officeart/2016/7/layout/VerticalSolidActionList"/>
    <dgm:cxn modelId="{C8B8A8CE-8F28-4FBD-850D-D999867619B0}" type="presParOf" srcId="{29F98771-A8B7-4BBD-B2A6-3543D9F6D3F3}" destId="{C59090EA-6D4D-4B06-B894-241418061FE3}" srcOrd="0" destOrd="0" presId="urn:microsoft.com/office/officeart/2016/7/layout/VerticalSolidActionList"/>
    <dgm:cxn modelId="{E42235B6-06CD-4814-94C9-F5A7B8ADB304}" type="presParOf" srcId="{29F98771-A8B7-4BBD-B2A6-3543D9F6D3F3}" destId="{50802F28-BEC8-487C-9392-A661575FEEAC}" srcOrd="1" destOrd="0" presId="urn:microsoft.com/office/officeart/2016/7/layout/VerticalSolidActionList"/>
    <dgm:cxn modelId="{1A9BDF42-8A11-4779-AB37-60F05B52E16E}" type="presParOf" srcId="{83B91DE5-519F-4B5B-9B16-7993427754F6}" destId="{D5783512-B144-41ED-98EF-AFC19B087065}" srcOrd="1" destOrd="0" presId="urn:microsoft.com/office/officeart/2016/7/layout/VerticalSolidActionList"/>
    <dgm:cxn modelId="{DFE0FA79-3D7D-4011-A5BC-740B7DEBDD2D}" type="presParOf" srcId="{83B91DE5-519F-4B5B-9B16-7993427754F6}" destId="{E2FB409F-F8EE-4A25-9852-25EB0B70B905}" srcOrd="2" destOrd="0" presId="urn:microsoft.com/office/officeart/2016/7/layout/VerticalSolidActionList"/>
    <dgm:cxn modelId="{ED5238E0-70EB-4620-BDDE-017452049625}" type="presParOf" srcId="{E2FB409F-F8EE-4A25-9852-25EB0B70B905}" destId="{CDB7A70C-8FA4-4C54-B824-38A37E66018E}" srcOrd="0" destOrd="0" presId="urn:microsoft.com/office/officeart/2016/7/layout/VerticalSolidActionList"/>
    <dgm:cxn modelId="{A909750B-1E48-4860-8E23-EDF83CDA573D}" type="presParOf" srcId="{E2FB409F-F8EE-4A25-9852-25EB0B70B905}" destId="{27904000-DAAA-417A-8778-467BB4CBB891}" srcOrd="1" destOrd="0" presId="urn:microsoft.com/office/officeart/2016/7/layout/VerticalSolidActionList"/>
    <dgm:cxn modelId="{CF8F51C8-8574-4F43-8FBA-112366371D5E}" type="presParOf" srcId="{83B91DE5-519F-4B5B-9B16-7993427754F6}" destId="{0933CFCC-F810-4585-8E92-95D779B40D77}" srcOrd="3" destOrd="0" presId="urn:microsoft.com/office/officeart/2016/7/layout/VerticalSolidActionList"/>
    <dgm:cxn modelId="{FE98CF3D-15D1-4CBE-9905-217C1B6E1ABB}" type="presParOf" srcId="{83B91DE5-519F-4B5B-9B16-7993427754F6}" destId="{2508C3E0-A08D-4F66-9101-A0A82D97B9B6}" srcOrd="4" destOrd="0" presId="urn:microsoft.com/office/officeart/2016/7/layout/VerticalSolidActionList"/>
    <dgm:cxn modelId="{84D36D90-24C8-41CA-A669-B89B6AD3D340}" type="presParOf" srcId="{2508C3E0-A08D-4F66-9101-A0A82D97B9B6}" destId="{CB8F2456-ED25-4023-A216-068BDCD690A2}" srcOrd="0" destOrd="0" presId="urn:microsoft.com/office/officeart/2016/7/layout/VerticalSolidActionList"/>
    <dgm:cxn modelId="{419ED384-D461-4C45-8D88-92618E176EFD}" type="presParOf" srcId="{2508C3E0-A08D-4F66-9101-A0A82D97B9B6}" destId="{4C501D15-10BC-47B5-B561-733826AE2786}" srcOrd="1" destOrd="0" presId="urn:microsoft.com/office/officeart/2016/7/layout/VerticalSolidActionList"/>
    <dgm:cxn modelId="{BC8A4532-B2ED-40FB-84A0-39CD161BE0A3}" type="presParOf" srcId="{83B91DE5-519F-4B5B-9B16-7993427754F6}" destId="{DB1327E8-55B6-4B4F-AE7C-376CA9C1C2B1}" srcOrd="5" destOrd="0" presId="urn:microsoft.com/office/officeart/2016/7/layout/VerticalSolidActionList"/>
    <dgm:cxn modelId="{3824F7A2-F6E5-47A7-BFE0-8B250D180990}" type="presParOf" srcId="{83B91DE5-519F-4B5B-9B16-7993427754F6}" destId="{2DC7C9F7-2705-49A6-9632-08610215F7A1}" srcOrd="6" destOrd="0" presId="urn:microsoft.com/office/officeart/2016/7/layout/VerticalSolidActionList"/>
    <dgm:cxn modelId="{D1F2F08D-2D41-4A2C-887E-DC05385F44C3}" type="presParOf" srcId="{2DC7C9F7-2705-49A6-9632-08610215F7A1}" destId="{2BB0D6AD-B312-4DAE-8FAA-D8443DBC5AEE}" srcOrd="0" destOrd="0" presId="urn:microsoft.com/office/officeart/2016/7/layout/VerticalSolidActionList"/>
    <dgm:cxn modelId="{90DD6064-0635-4F6D-850B-EAD70BEB7484}" type="presParOf" srcId="{2DC7C9F7-2705-49A6-9632-08610215F7A1}" destId="{356AF949-B985-4C8D-B0D8-E297A1F1508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F69E4-9F4C-4BA8-8FE1-9D908742067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53FC8F6B-C43A-497A-8C9C-6EA52A04DE6E}">
      <dgm:prSet phldr="0"/>
      <dgm:spPr/>
      <dgm:t>
        <a:bodyPr/>
        <a:lstStyle/>
        <a:p>
          <a:pPr>
            <a:lnSpc>
              <a:spcPct val="100000"/>
            </a:lnSpc>
          </a:pPr>
          <a:r>
            <a:rPr lang="en-US" b="1">
              <a:latin typeface="Arial"/>
            </a:rPr>
            <a:t>Training and Technical Assistance </a:t>
          </a:r>
          <a:endParaRPr lang="en-US" b="1"/>
        </a:p>
      </dgm:t>
    </dgm:pt>
    <dgm:pt modelId="{5E7BA212-985F-4925-94DA-3BD7002748EE}" type="parTrans" cxnId="{105B862E-B46B-4B38-B5A1-A13329A5F36D}">
      <dgm:prSet/>
      <dgm:spPr/>
      <dgm:t>
        <a:bodyPr/>
        <a:lstStyle/>
        <a:p>
          <a:endParaRPr lang="en-US"/>
        </a:p>
      </dgm:t>
    </dgm:pt>
    <dgm:pt modelId="{5F0F47BC-8545-49BB-907E-1C0EE8863DB8}" type="sibTrans" cxnId="{105B862E-B46B-4B38-B5A1-A13329A5F36D}">
      <dgm:prSet/>
      <dgm:spPr/>
      <dgm:t>
        <a:bodyPr/>
        <a:lstStyle/>
        <a:p>
          <a:endParaRPr lang="en-US"/>
        </a:p>
      </dgm:t>
    </dgm:pt>
    <dgm:pt modelId="{1002A07A-C148-4932-9A37-7C78BF7A5175}">
      <dgm:prSet/>
      <dgm:spPr/>
      <dgm:t>
        <a:bodyPr/>
        <a:lstStyle/>
        <a:p>
          <a:pPr>
            <a:lnSpc>
              <a:spcPct val="100000"/>
            </a:lnSpc>
          </a:pPr>
          <a:r>
            <a:rPr lang="en-US" b="1">
              <a:latin typeface="Arial"/>
            </a:rPr>
            <a:t>Networking </a:t>
          </a:r>
          <a:endParaRPr lang="en-US"/>
        </a:p>
      </dgm:t>
    </dgm:pt>
    <dgm:pt modelId="{029BAF30-1897-43C0-8538-16CE7551D70D}" type="parTrans" cxnId="{B0E581E6-3AEA-431E-B15E-FE4F35ABF644}">
      <dgm:prSet/>
      <dgm:spPr/>
      <dgm:t>
        <a:bodyPr/>
        <a:lstStyle/>
        <a:p>
          <a:endParaRPr lang="en-US"/>
        </a:p>
      </dgm:t>
    </dgm:pt>
    <dgm:pt modelId="{FE840A96-574C-4DFC-8D6F-1875CAAAC26E}" type="sibTrans" cxnId="{B0E581E6-3AEA-431E-B15E-FE4F35ABF644}">
      <dgm:prSet/>
      <dgm:spPr/>
      <dgm:t>
        <a:bodyPr/>
        <a:lstStyle/>
        <a:p>
          <a:endParaRPr lang="en-US"/>
        </a:p>
      </dgm:t>
    </dgm:pt>
    <dgm:pt modelId="{EBF60CC4-8385-4181-B6BF-D9759A756BE3}">
      <dgm:prSet phldr="0"/>
      <dgm:spPr/>
      <dgm:t>
        <a:bodyPr/>
        <a:lstStyle/>
        <a:p>
          <a:pPr>
            <a:lnSpc>
              <a:spcPct val="100000"/>
            </a:lnSpc>
          </a:pPr>
          <a:r>
            <a:rPr lang="en-US" b="1">
              <a:latin typeface="Arial"/>
            </a:rPr>
            <a:t>Referrals</a:t>
          </a:r>
        </a:p>
      </dgm:t>
    </dgm:pt>
    <dgm:pt modelId="{7C761517-7DC8-4E0E-9CDF-3E6FF8B8F748}" type="parTrans" cxnId="{67D5D3EF-05B4-4F0E-9F0E-C04FC4525171}">
      <dgm:prSet/>
      <dgm:spPr/>
      <dgm:t>
        <a:bodyPr/>
        <a:lstStyle/>
        <a:p>
          <a:endParaRPr lang="en-US"/>
        </a:p>
      </dgm:t>
    </dgm:pt>
    <dgm:pt modelId="{6469016E-AE2A-4ABB-A109-91BCAD773499}" type="sibTrans" cxnId="{67D5D3EF-05B4-4F0E-9F0E-C04FC4525171}">
      <dgm:prSet/>
      <dgm:spPr/>
      <dgm:t>
        <a:bodyPr/>
        <a:lstStyle/>
        <a:p>
          <a:endParaRPr lang="en-US"/>
        </a:p>
      </dgm:t>
    </dgm:pt>
    <dgm:pt modelId="{8254E6A4-F5E1-4459-A493-1BF6EEB4CC09}">
      <dgm:prSet phldr="0"/>
      <dgm:spPr/>
      <dgm:t>
        <a:bodyPr/>
        <a:lstStyle/>
        <a:p>
          <a:pPr>
            <a:lnSpc>
              <a:spcPct val="100000"/>
            </a:lnSpc>
          </a:pPr>
          <a:r>
            <a:rPr lang="en-US" b="1">
              <a:latin typeface="Arial"/>
            </a:rPr>
            <a:t>Advocacy</a:t>
          </a:r>
        </a:p>
      </dgm:t>
    </dgm:pt>
    <dgm:pt modelId="{3F237E25-25CE-4470-A5C1-FBBEE11F3BAE}" type="parTrans" cxnId="{81028E8A-1A64-44AD-BBEF-DA929C8ABDCD}">
      <dgm:prSet/>
      <dgm:spPr/>
      <dgm:t>
        <a:bodyPr/>
        <a:lstStyle/>
        <a:p>
          <a:endParaRPr lang="en-US"/>
        </a:p>
      </dgm:t>
    </dgm:pt>
    <dgm:pt modelId="{66E98C0C-A99C-44E6-9925-0F6E8EF3603B}" type="sibTrans" cxnId="{81028E8A-1A64-44AD-BBEF-DA929C8ABDCD}">
      <dgm:prSet/>
      <dgm:spPr/>
      <dgm:t>
        <a:bodyPr/>
        <a:lstStyle/>
        <a:p>
          <a:endParaRPr lang="en-US"/>
        </a:p>
      </dgm:t>
    </dgm:pt>
    <dgm:pt modelId="{74FB7B66-93FB-400B-AB57-502C1BD2263A}">
      <dgm:prSet phldr="0"/>
      <dgm:spPr/>
      <dgm:t>
        <a:bodyPr/>
        <a:lstStyle/>
        <a:p>
          <a:pPr>
            <a:lnSpc>
              <a:spcPct val="100000"/>
            </a:lnSpc>
          </a:pPr>
          <a:r>
            <a:rPr lang="en-US" b="1">
              <a:latin typeface="Arial"/>
            </a:rPr>
            <a:t>Background Checks</a:t>
          </a:r>
        </a:p>
      </dgm:t>
    </dgm:pt>
    <dgm:pt modelId="{770E2852-1BE4-41FA-B98E-AB98C1D8046C}" type="parTrans" cxnId="{BB2C89ED-E3C8-44E8-9825-A177634CC1C6}">
      <dgm:prSet/>
      <dgm:spPr/>
      <dgm:t>
        <a:bodyPr/>
        <a:lstStyle/>
        <a:p>
          <a:endParaRPr lang="en-US"/>
        </a:p>
      </dgm:t>
    </dgm:pt>
    <dgm:pt modelId="{8C37F90C-ABDA-421B-BE16-9B85F5B5EB4F}" type="sibTrans" cxnId="{BB2C89ED-E3C8-44E8-9825-A177634CC1C6}">
      <dgm:prSet/>
      <dgm:spPr/>
      <dgm:t>
        <a:bodyPr/>
        <a:lstStyle/>
        <a:p>
          <a:endParaRPr lang="en-US"/>
        </a:p>
      </dgm:t>
    </dgm:pt>
    <dgm:pt modelId="{2FA1A612-CEA1-41F0-A92F-4E8FB8D13707}">
      <dgm:prSet phldr="0"/>
      <dgm:spPr/>
      <dgm:t>
        <a:bodyPr/>
        <a:lstStyle/>
        <a:p>
          <a:pPr>
            <a:lnSpc>
              <a:spcPct val="100000"/>
            </a:lnSpc>
          </a:pPr>
          <a:r>
            <a:rPr lang="en-US" b="1">
              <a:latin typeface="Arial"/>
            </a:rPr>
            <a:t>Funding </a:t>
          </a:r>
        </a:p>
      </dgm:t>
    </dgm:pt>
    <dgm:pt modelId="{984B9BE5-9390-437E-BA7E-554C88D5C2DF}" type="parTrans" cxnId="{0FC631F1-CAA7-4971-BE6E-7DDA8D1D6AEC}">
      <dgm:prSet/>
      <dgm:spPr/>
      <dgm:t>
        <a:bodyPr/>
        <a:lstStyle/>
        <a:p>
          <a:endParaRPr lang="en-US"/>
        </a:p>
      </dgm:t>
    </dgm:pt>
    <dgm:pt modelId="{E38EB8DA-6988-4728-8AC2-DF4904A7A38C}" type="sibTrans" cxnId="{0FC631F1-CAA7-4971-BE6E-7DDA8D1D6AEC}">
      <dgm:prSet/>
      <dgm:spPr/>
      <dgm:t>
        <a:bodyPr/>
        <a:lstStyle/>
        <a:p>
          <a:endParaRPr lang="en-US"/>
        </a:p>
      </dgm:t>
    </dgm:pt>
    <dgm:pt modelId="{43B9DC29-5D5F-4581-8DB7-375ABE10D137}">
      <dgm:prSet phldr="0"/>
      <dgm:spPr/>
      <dgm:t>
        <a:bodyPr/>
        <a:lstStyle/>
        <a:p>
          <a:pPr rtl="0">
            <a:lnSpc>
              <a:spcPct val="100000"/>
            </a:lnSpc>
          </a:pPr>
          <a:r>
            <a:rPr lang="en-US" b="1">
              <a:latin typeface="Arial"/>
            </a:rPr>
            <a:t>Mentor Recognition </a:t>
          </a:r>
        </a:p>
      </dgm:t>
    </dgm:pt>
    <dgm:pt modelId="{1C867C83-B9DF-40DA-BB89-7EDD8B791CBE}" type="parTrans" cxnId="{D7B81F06-313C-4B3F-9F6D-9B852BC09FA8}">
      <dgm:prSet/>
      <dgm:spPr/>
      <dgm:t>
        <a:bodyPr/>
        <a:lstStyle/>
        <a:p>
          <a:endParaRPr lang="en-US"/>
        </a:p>
      </dgm:t>
    </dgm:pt>
    <dgm:pt modelId="{2CD72A24-DC1D-40FD-A8FF-6841F5CAB15F}" type="sibTrans" cxnId="{D7B81F06-313C-4B3F-9F6D-9B852BC09FA8}">
      <dgm:prSet/>
      <dgm:spPr/>
      <dgm:t>
        <a:bodyPr/>
        <a:lstStyle/>
        <a:p>
          <a:endParaRPr lang="en-US"/>
        </a:p>
      </dgm:t>
    </dgm:pt>
    <dgm:pt modelId="{4224EF69-008B-46D1-8310-71654272FAEF}" type="pres">
      <dgm:prSet presAssocID="{5B1F69E4-9F4C-4BA8-8FE1-9D908742067D}" presName="root" presStyleCnt="0">
        <dgm:presLayoutVars>
          <dgm:dir/>
          <dgm:resizeHandles val="exact"/>
        </dgm:presLayoutVars>
      </dgm:prSet>
      <dgm:spPr/>
    </dgm:pt>
    <dgm:pt modelId="{A65F9365-5EE6-4256-8172-8B801980154B}" type="pres">
      <dgm:prSet presAssocID="{53FC8F6B-C43A-497A-8C9C-6EA52A04DE6E}" presName="compNode" presStyleCnt="0"/>
      <dgm:spPr/>
    </dgm:pt>
    <dgm:pt modelId="{F562CA34-9B6C-4888-85E9-05CA90B6F464}" type="pres">
      <dgm:prSet presAssocID="{53FC8F6B-C43A-497A-8C9C-6EA52A04DE6E}" presName="bgRect" presStyleLbl="bgShp" presStyleIdx="0" presStyleCnt="7"/>
      <dgm:spPr/>
    </dgm:pt>
    <dgm:pt modelId="{8F3C399A-6089-47D2-9353-E032F423FEEA}" type="pres">
      <dgm:prSet presAssocID="{53FC8F6B-C43A-497A-8C9C-6EA52A04DE6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8D04B6AC-757A-459F-A0FD-CB4F873D19C2}" type="pres">
      <dgm:prSet presAssocID="{53FC8F6B-C43A-497A-8C9C-6EA52A04DE6E}" presName="spaceRect" presStyleCnt="0"/>
      <dgm:spPr/>
    </dgm:pt>
    <dgm:pt modelId="{084DCD6F-6FD9-4B30-9C15-EC3A7C39EA7C}" type="pres">
      <dgm:prSet presAssocID="{53FC8F6B-C43A-497A-8C9C-6EA52A04DE6E}" presName="parTx" presStyleLbl="revTx" presStyleIdx="0" presStyleCnt="7">
        <dgm:presLayoutVars>
          <dgm:chMax val="0"/>
          <dgm:chPref val="0"/>
        </dgm:presLayoutVars>
      </dgm:prSet>
      <dgm:spPr/>
    </dgm:pt>
    <dgm:pt modelId="{77E0BFAB-1110-4D53-8E54-92B3D9EBCD7E}" type="pres">
      <dgm:prSet presAssocID="{5F0F47BC-8545-49BB-907E-1C0EE8863DB8}" presName="sibTrans" presStyleCnt="0"/>
      <dgm:spPr/>
    </dgm:pt>
    <dgm:pt modelId="{6EDC6896-D1A2-4955-961E-FEB7A7969395}" type="pres">
      <dgm:prSet presAssocID="{1002A07A-C148-4932-9A37-7C78BF7A5175}" presName="compNode" presStyleCnt="0"/>
      <dgm:spPr/>
    </dgm:pt>
    <dgm:pt modelId="{7DE83EB7-ED7D-43FD-A434-75706A22E0A1}" type="pres">
      <dgm:prSet presAssocID="{1002A07A-C148-4932-9A37-7C78BF7A5175}" presName="bgRect" presStyleLbl="bgShp" presStyleIdx="1" presStyleCnt="7"/>
      <dgm:spPr/>
    </dgm:pt>
    <dgm:pt modelId="{F695D4E2-8BF1-4399-8B24-61F1858F2B7E}" type="pres">
      <dgm:prSet presAssocID="{1002A07A-C148-4932-9A37-7C78BF7A517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4326055-F574-4005-A3D7-9747CE3CA3F3}" type="pres">
      <dgm:prSet presAssocID="{1002A07A-C148-4932-9A37-7C78BF7A5175}" presName="spaceRect" presStyleCnt="0"/>
      <dgm:spPr/>
    </dgm:pt>
    <dgm:pt modelId="{89BBB181-A823-44A1-863A-726759D65783}" type="pres">
      <dgm:prSet presAssocID="{1002A07A-C148-4932-9A37-7C78BF7A5175}" presName="parTx" presStyleLbl="revTx" presStyleIdx="1" presStyleCnt="7">
        <dgm:presLayoutVars>
          <dgm:chMax val="0"/>
          <dgm:chPref val="0"/>
        </dgm:presLayoutVars>
      </dgm:prSet>
      <dgm:spPr/>
    </dgm:pt>
    <dgm:pt modelId="{491B78D9-7CE7-4FBE-98CC-171F5E80EF6F}" type="pres">
      <dgm:prSet presAssocID="{FE840A96-574C-4DFC-8D6F-1875CAAAC26E}" presName="sibTrans" presStyleCnt="0"/>
      <dgm:spPr/>
    </dgm:pt>
    <dgm:pt modelId="{20168E0C-141D-4004-B3A4-1123F6015538}" type="pres">
      <dgm:prSet presAssocID="{EBF60CC4-8385-4181-B6BF-D9759A756BE3}" presName="compNode" presStyleCnt="0"/>
      <dgm:spPr/>
    </dgm:pt>
    <dgm:pt modelId="{370C9298-4CD2-418B-A550-CC2C52D79744}" type="pres">
      <dgm:prSet presAssocID="{EBF60CC4-8385-4181-B6BF-D9759A756BE3}" presName="bgRect" presStyleLbl="bgShp" presStyleIdx="2" presStyleCnt="7"/>
      <dgm:spPr/>
    </dgm:pt>
    <dgm:pt modelId="{7B41C002-B895-4D3E-B887-57C723BF446A}" type="pres">
      <dgm:prSet presAssocID="{EBF60CC4-8385-4181-B6BF-D9759A756BE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FC9F0457-B52F-4897-9CD8-5690DDEA681C}" type="pres">
      <dgm:prSet presAssocID="{EBF60CC4-8385-4181-B6BF-D9759A756BE3}" presName="spaceRect" presStyleCnt="0"/>
      <dgm:spPr/>
    </dgm:pt>
    <dgm:pt modelId="{FE66CF5E-8B8D-4325-B032-B35D35BAF663}" type="pres">
      <dgm:prSet presAssocID="{EBF60CC4-8385-4181-B6BF-D9759A756BE3}" presName="parTx" presStyleLbl="revTx" presStyleIdx="2" presStyleCnt="7">
        <dgm:presLayoutVars>
          <dgm:chMax val="0"/>
          <dgm:chPref val="0"/>
        </dgm:presLayoutVars>
      </dgm:prSet>
      <dgm:spPr/>
    </dgm:pt>
    <dgm:pt modelId="{E7887DCB-2707-4726-ACC1-B044C005ED5D}" type="pres">
      <dgm:prSet presAssocID="{6469016E-AE2A-4ABB-A109-91BCAD773499}" presName="sibTrans" presStyleCnt="0"/>
      <dgm:spPr/>
    </dgm:pt>
    <dgm:pt modelId="{4223C82F-83D3-48F0-AE26-BD4A1FCA2501}" type="pres">
      <dgm:prSet presAssocID="{8254E6A4-F5E1-4459-A493-1BF6EEB4CC09}" presName="compNode" presStyleCnt="0"/>
      <dgm:spPr/>
    </dgm:pt>
    <dgm:pt modelId="{791F3280-A068-428E-8A8E-B80E8958FEC3}" type="pres">
      <dgm:prSet presAssocID="{8254E6A4-F5E1-4459-A493-1BF6EEB4CC09}" presName="bgRect" presStyleLbl="bgShp" presStyleIdx="3" presStyleCnt="7"/>
      <dgm:spPr/>
    </dgm:pt>
    <dgm:pt modelId="{D5D04E30-9665-4FCD-8C9B-DFC43D3CC56B}" type="pres">
      <dgm:prSet presAssocID="{8254E6A4-F5E1-4459-A493-1BF6EEB4CC0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cales of justice with solid fill"/>
        </a:ext>
      </dgm:extLst>
    </dgm:pt>
    <dgm:pt modelId="{7C7B9827-1329-47D5-BF2A-60B44515207A}" type="pres">
      <dgm:prSet presAssocID="{8254E6A4-F5E1-4459-A493-1BF6EEB4CC09}" presName="spaceRect" presStyleCnt="0"/>
      <dgm:spPr/>
    </dgm:pt>
    <dgm:pt modelId="{F7D97700-CF6A-487A-A696-3106F9FEE304}" type="pres">
      <dgm:prSet presAssocID="{8254E6A4-F5E1-4459-A493-1BF6EEB4CC09}" presName="parTx" presStyleLbl="revTx" presStyleIdx="3" presStyleCnt="7">
        <dgm:presLayoutVars>
          <dgm:chMax val="0"/>
          <dgm:chPref val="0"/>
        </dgm:presLayoutVars>
      </dgm:prSet>
      <dgm:spPr/>
    </dgm:pt>
    <dgm:pt modelId="{751AAD49-3405-49C6-8F5E-24958B72136D}" type="pres">
      <dgm:prSet presAssocID="{66E98C0C-A99C-44E6-9925-0F6E8EF3603B}" presName="sibTrans" presStyleCnt="0"/>
      <dgm:spPr/>
    </dgm:pt>
    <dgm:pt modelId="{4E37C783-552F-4B88-AF4B-1251C3461BCF}" type="pres">
      <dgm:prSet presAssocID="{74FB7B66-93FB-400B-AB57-502C1BD2263A}" presName="compNode" presStyleCnt="0"/>
      <dgm:spPr/>
    </dgm:pt>
    <dgm:pt modelId="{7E0BFAFB-8867-4154-A20F-8888C2C4B692}" type="pres">
      <dgm:prSet presAssocID="{74FB7B66-93FB-400B-AB57-502C1BD2263A}" presName="bgRect" presStyleLbl="bgShp" presStyleIdx="4" presStyleCnt="7"/>
      <dgm:spPr/>
    </dgm:pt>
    <dgm:pt modelId="{BDA80B24-3184-444D-94DA-C5C8C2F3BBB7}" type="pres">
      <dgm:prSet presAssocID="{74FB7B66-93FB-400B-AB57-502C1BD2263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ddress Book with solid fill"/>
        </a:ext>
      </dgm:extLst>
    </dgm:pt>
    <dgm:pt modelId="{D2AF88EA-DE1D-4A35-BE1C-FBA28C61AF55}" type="pres">
      <dgm:prSet presAssocID="{74FB7B66-93FB-400B-AB57-502C1BD2263A}" presName="spaceRect" presStyleCnt="0"/>
      <dgm:spPr/>
    </dgm:pt>
    <dgm:pt modelId="{6D72B7FC-0504-4FD6-886E-ED9D8CB673A0}" type="pres">
      <dgm:prSet presAssocID="{74FB7B66-93FB-400B-AB57-502C1BD2263A}" presName="parTx" presStyleLbl="revTx" presStyleIdx="4" presStyleCnt="7">
        <dgm:presLayoutVars>
          <dgm:chMax val="0"/>
          <dgm:chPref val="0"/>
        </dgm:presLayoutVars>
      </dgm:prSet>
      <dgm:spPr/>
    </dgm:pt>
    <dgm:pt modelId="{C744BCAE-C9A4-413A-B508-F14D0A36C585}" type="pres">
      <dgm:prSet presAssocID="{8C37F90C-ABDA-421B-BE16-9B85F5B5EB4F}" presName="sibTrans" presStyleCnt="0"/>
      <dgm:spPr/>
    </dgm:pt>
    <dgm:pt modelId="{634E6A62-9685-48F7-AB29-15A707B6E6E9}" type="pres">
      <dgm:prSet presAssocID="{2FA1A612-CEA1-41F0-A92F-4E8FB8D13707}" presName="compNode" presStyleCnt="0"/>
      <dgm:spPr/>
    </dgm:pt>
    <dgm:pt modelId="{23507E90-DD35-4515-BB0E-B2F47AEA164C}" type="pres">
      <dgm:prSet presAssocID="{2FA1A612-CEA1-41F0-A92F-4E8FB8D13707}" presName="bgRect" presStyleLbl="bgShp" presStyleIdx="5" presStyleCnt="7"/>
      <dgm:spPr/>
    </dgm:pt>
    <dgm:pt modelId="{9D3816FE-4D97-49E9-BCDE-97CB60BF1E1F}" type="pres">
      <dgm:prSet presAssocID="{2FA1A612-CEA1-41F0-A92F-4E8FB8D1370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ollar with solid fill"/>
        </a:ext>
      </dgm:extLst>
    </dgm:pt>
    <dgm:pt modelId="{1D57B7F0-57ED-453B-99D8-4729A91832C0}" type="pres">
      <dgm:prSet presAssocID="{2FA1A612-CEA1-41F0-A92F-4E8FB8D13707}" presName="spaceRect" presStyleCnt="0"/>
      <dgm:spPr/>
    </dgm:pt>
    <dgm:pt modelId="{12B2DC76-7DE5-4FDD-A56A-7772285844CF}" type="pres">
      <dgm:prSet presAssocID="{2FA1A612-CEA1-41F0-A92F-4E8FB8D13707}" presName="parTx" presStyleLbl="revTx" presStyleIdx="5" presStyleCnt="7">
        <dgm:presLayoutVars>
          <dgm:chMax val="0"/>
          <dgm:chPref val="0"/>
        </dgm:presLayoutVars>
      </dgm:prSet>
      <dgm:spPr/>
    </dgm:pt>
    <dgm:pt modelId="{ED9BF7E5-9D2F-4832-9739-8CAE3D16F9ED}" type="pres">
      <dgm:prSet presAssocID="{E38EB8DA-6988-4728-8AC2-DF4904A7A38C}" presName="sibTrans" presStyleCnt="0"/>
      <dgm:spPr/>
    </dgm:pt>
    <dgm:pt modelId="{C6826EB2-AEE4-42CD-8F5C-7E3FD6281965}" type="pres">
      <dgm:prSet presAssocID="{43B9DC29-5D5F-4581-8DB7-375ABE10D137}" presName="compNode" presStyleCnt="0"/>
      <dgm:spPr/>
    </dgm:pt>
    <dgm:pt modelId="{368493D6-8C8E-4DB7-A241-78A1168947B1}" type="pres">
      <dgm:prSet presAssocID="{43B9DC29-5D5F-4581-8DB7-375ABE10D137}" presName="bgRect" presStyleLbl="bgShp" presStyleIdx="6" presStyleCnt="7"/>
      <dgm:spPr/>
    </dgm:pt>
    <dgm:pt modelId="{987AD5C0-0699-430A-A45D-12B53B60CE98}" type="pres">
      <dgm:prSet presAssocID="{43B9DC29-5D5F-4581-8DB7-375ABE10D13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Medal with solid fill"/>
        </a:ext>
      </dgm:extLst>
    </dgm:pt>
    <dgm:pt modelId="{D10EC88F-98A9-49CB-B7E6-C70D338A217F}" type="pres">
      <dgm:prSet presAssocID="{43B9DC29-5D5F-4581-8DB7-375ABE10D137}" presName="spaceRect" presStyleCnt="0"/>
      <dgm:spPr/>
    </dgm:pt>
    <dgm:pt modelId="{CBC89711-3981-4486-B88B-9699DD042ADC}" type="pres">
      <dgm:prSet presAssocID="{43B9DC29-5D5F-4581-8DB7-375ABE10D137}" presName="parTx" presStyleLbl="revTx" presStyleIdx="6" presStyleCnt="7">
        <dgm:presLayoutVars>
          <dgm:chMax val="0"/>
          <dgm:chPref val="0"/>
        </dgm:presLayoutVars>
      </dgm:prSet>
      <dgm:spPr/>
    </dgm:pt>
  </dgm:ptLst>
  <dgm:cxnLst>
    <dgm:cxn modelId="{D7B81F06-313C-4B3F-9F6D-9B852BC09FA8}" srcId="{5B1F69E4-9F4C-4BA8-8FE1-9D908742067D}" destId="{43B9DC29-5D5F-4581-8DB7-375ABE10D137}" srcOrd="6" destOrd="0" parTransId="{1C867C83-B9DF-40DA-BB89-7EDD8B791CBE}" sibTransId="{2CD72A24-DC1D-40FD-A8FF-6841F5CAB15F}"/>
    <dgm:cxn modelId="{1EBD1B0F-82AD-4E5E-8200-02AA94209257}" type="presOf" srcId="{5B1F69E4-9F4C-4BA8-8FE1-9D908742067D}" destId="{4224EF69-008B-46D1-8310-71654272FAEF}" srcOrd="0" destOrd="0" presId="urn:microsoft.com/office/officeart/2018/2/layout/IconVerticalSolidList"/>
    <dgm:cxn modelId="{05BD871A-48B3-43FE-AD0B-802ACC689E3A}" type="presOf" srcId="{EBF60CC4-8385-4181-B6BF-D9759A756BE3}" destId="{FE66CF5E-8B8D-4325-B032-B35D35BAF663}" srcOrd="0" destOrd="0" presId="urn:microsoft.com/office/officeart/2018/2/layout/IconVerticalSolidList"/>
    <dgm:cxn modelId="{76AE5E21-3DA2-4E3F-B13D-C2E2BF208B2D}" type="presOf" srcId="{43B9DC29-5D5F-4581-8DB7-375ABE10D137}" destId="{CBC89711-3981-4486-B88B-9699DD042ADC}" srcOrd="0" destOrd="0" presId="urn:microsoft.com/office/officeart/2018/2/layout/IconVerticalSolidList"/>
    <dgm:cxn modelId="{105B862E-B46B-4B38-B5A1-A13329A5F36D}" srcId="{5B1F69E4-9F4C-4BA8-8FE1-9D908742067D}" destId="{53FC8F6B-C43A-497A-8C9C-6EA52A04DE6E}" srcOrd="0" destOrd="0" parTransId="{5E7BA212-985F-4925-94DA-3BD7002748EE}" sibTransId="{5F0F47BC-8545-49BB-907E-1C0EE8863DB8}"/>
    <dgm:cxn modelId="{6D9A1D56-926D-4706-9B5C-EAEF405EB023}" type="presOf" srcId="{74FB7B66-93FB-400B-AB57-502C1BD2263A}" destId="{6D72B7FC-0504-4FD6-886E-ED9D8CB673A0}" srcOrd="0" destOrd="0" presId="urn:microsoft.com/office/officeart/2018/2/layout/IconVerticalSolidList"/>
    <dgm:cxn modelId="{4811AA81-3DE5-4108-91D0-85E49B31E6C1}" type="presOf" srcId="{53FC8F6B-C43A-497A-8C9C-6EA52A04DE6E}" destId="{084DCD6F-6FD9-4B30-9C15-EC3A7C39EA7C}" srcOrd="0" destOrd="0" presId="urn:microsoft.com/office/officeart/2018/2/layout/IconVerticalSolidList"/>
    <dgm:cxn modelId="{3EE75587-D2B0-4D4F-9FDA-69B613813005}" type="presOf" srcId="{8254E6A4-F5E1-4459-A493-1BF6EEB4CC09}" destId="{F7D97700-CF6A-487A-A696-3106F9FEE304}" srcOrd="0" destOrd="0" presId="urn:microsoft.com/office/officeart/2018/2/layout/IconVerticalSolidList"/>
    <dgm:cxn modelId="{81028E8A-1A64-44AD-BBEF-DA929C8ABDCD}" srcId="{5B1F69E4-9F4C-4BA8-8FE1-9D908742067D}" destId="{8254E6A4-F5E1-4459-A493-1BF6EEB4CC09}" srcOrd="3" destOrd="0" parTransId="{3F237E25-25CE-4470-A5C1-FBBEE11F3BAE}" sibTransId="{66E98C0C-A99C-44E6-9925-0F6E8EF3603B}"/>
    <dgm:cxn modelId="{7304A3BA-4149-4A67-8AEB-3BEE4312D729}" type="presOf" srcId="{2FA1A612-CEA1-41F0-A92F-4E8FB8D13707}" destId="{12B2DC76-7DE5-4FDD-A56A-7772285844CF}" srcOrd="0" destOrd="0" presId="urn:microsoft.com/office/officeart/2018/2/layout/IconVerticalSolidList"/>
    <dgm:cxn modelId="{B0E581E6-3AEA-431E-B15E-FE4F35ABF644}" srcId="{5B1F69E4-9F4C-4BA8-8FE1-9D908742067D}" destId="{1002A07A-C148-4932-9A37-7C78BF7A5175}" srcOrd="1" destOrd="0" parTransId="{029BAF30-1897-43C0-8538-16CE7551D70D}" sibTransId="{FE840A96-574C-4DFC-8D6F-1875CAAAC26E}"/>
    <dgm:cxn modelId="{AE973DE8-9CBE-4DDA-BAB3-B556435FB07D}" type="presOf" srcId="{1002A07A-C148-4932-9A37-7C78BF7A5175}" destId="{89BBB181-A823-44A1-863A-726759D65783}" srcOrd="0" destOrd="0" presId="urn:microsoft.com/office/officeart/2018/2/layout/IconVerticalSolidList"/>
    <dgm:cxn modelId="{BB2C89ED-E3C8-44E8-9825-A177634CC1C6}" srcId="{5B1F69E4-9F4C-4BA8-8FE1-9D908742067D}" destId="{74FB7B66-93FB-400B-AB57-502C1BD2263A}" srcOrd="4" destOrd="0" parTransId="{770E2852-1BE4-41FA-B98E-AB98C1D8046C}" sibTransId="{8C37F90C-ABDA-421B-BE16-9B85F5B5EB4F}"/>
    <dgm:cxn modelId="{67D5D3EF-05B4-4F0E-9F0E-C04FC4525171}" srcId="{5B1F69E4-9F4C-4BA8-8FE1-9D908742067D}" destId="{EBF60CC4-8385-4181-B6BF-D9759A756BE3}" srcOrd="2" destOrd="0" parTransId="{7C761517-7DC8-4E0E-9CDF-3E6FF8B8F748}" sibTransId="{6469016E-AE2A-4ABB-A109-91BCAD773499}"/>
    <dgm:cxn modelId="{0FC631F1-CAA7-4971-BE6E-7DDA8D1D6AEC}" srcId="{5B1F69E4-9F4C-4BA8-8FE1-9D908742067D}" destId="{2FA1A612-CEA1-41F0-A92F-4E8FB8D13707}" srcOrd="5" destOrd="0" parTransId="{984B9BE5-9390-437E-BA7E-554C88D5C2DF}" sibTransId="{E38EB8DA-6988-4728-8AC2-DF4904A7A38C}"/>
    <dgm:cxn modelId="{C10C503E-F4EB-4EE1-9A7D-B50CFE820B3F}" type="presParOf" srcId="{4224EF69-008B-46D1-8310-71654272FAEF}" destId="{A65F9365-5EE6-4256-8172-8B801980154B}" srcOrd="0" destOrd="0" presId="urn:microsoft.com/office/officeart/2018/2/layout/IconVerticalSolidList"/>
    <dgm:cxn modelId="{CEBE67C6-CFB0-4CD7-A69C-D2D02F2D3EB2}" type="presParOf" srcId="{A65F9365-5EE6-4256-8172-8B801980154B}" destId="{F562CA34-9B6C-4888-85E9-05CA90B6F464}" srcOrd="0" destOrd="0" presId="urn:microsoft.com/office/officeart/2018/2/layout/IconVerticalSolidList"/>
    <dgm:cxn modelId="{041593D1-742D-46FC-9A1D-751E2477817E}" type="presParOf" srcId="{A65F9365-5EE6-4256-8172-8B801980154B}" destId="{8F3C399A-6089-47D2-9353-E032F423FEEA}" srcOrd="1" destOrd="0" presId="urn:microsoft.com/office/officeart/2018/2/layout/IconVerticalSolidList"/>
    <dgm:cxn modelId="{29C58DF8-6782-4313-865F-95602707727F}" type="presParOf" srcId="{A65F9365-5EE6-4256-8172-8B801980154B}" destId="{8D04B6AC-757A-459F-A0FD-CB4F873D19C2}" srcOrd="2" destOrd="0" presId="urn:microsoft.com/office/officeart/2018/2/layout/IconVerticalSolidList"/>
    <dgm:cxn modelId="{1D5EC5D9-1FD2-4CFB-856F-B8201193EA40}" type="presParOf" srcId="{A65F9365-5EE6-4256-8172-8B801980154B}" destId="{084DCD6F-6FD9-4B30-9C15-EC3A7C39EA7C}" srcOrd="3" destOrd="0" presId="urn:microsoft.com/office/officeart/2018/2/layout/IconVerticalSolidList"/>
    <dgm:cxn modelId="{13EA46B1-ED6E-4DD7-B950-BC69201CFEFE}" type="presParOf" srcId="{4224EF69-008B-46D1-8310-71654272FAEF}" destId="{77E0BFAB-1110-4D53-8E54-92B3D9EBCD7E}" srcOrd="1" destOrd="0" presId="urn:microsoft.com/office/officeart/2018/2/layout/IconVerticalSolidList"/>
    <dgm:cxn modelId="{BC44A709-4082-46A9-87CD-FDA4D210AA79}" type="presParOf" srcId="{4224EF69-008B-46D1-8310-71654272FAEF}" destId="{6EDC6896-D1A2-4955-961E-FEB7A7969395}" srcOrd="2" destOrd="0" presId="urn:microsoft.com/office/officeart/2018/2/layout/IconVerticalSolidList"/>
    <dgm:cxn modelId="{BFB55666-3C64-4297-8C4C-54B14495D3B3}" type="presParOf" srcId="{6EDC6896-D1A2-4955-961E-FEB7A7969395}" destId="{7DE83EB7-ED7D-43FD-A434-75706A22E0A1}" srcOrd="0" destOrd="0" presId="urn:microsoft.com/office/officeart/2018/2/layout/IconVerticalSolidList"/>
    <dgm:cxn modelId="{8020CA17-78C3-4438-B910-F42C23384A75}" type="presParOf" srcId="{6EDC6896-D1A2-4955-961E-FEB7A7969395}" destId="{F695D4E2-8BF1-4399-8B24-61F1858F2B7E}" srcOrd="1" destOrd="0" presId="urn:microsoft.com/office/officeart/2018/2/layout/IconVerticalSolidList"/>
    <dgm:cxn modelId="{72D01F2A-4F51-4D33-BC70-77FEAA74104D}" type="presParOf" srcId="{6EDC6896-D1A2-4955-961E-FEB7A7969395}" destId="{A4326055-F574-4005-A3D7-9747CE3CA3F3}" srcOrd="2" destOrd="0" presId="urn:microsoft.com/office/officeart/2018/2/layout/IconVerticalSolidList"/>
    <dgm:cxn modelId="{E2E26043-412A-49C3-A22A-4CF7BA40F034}" type="presParOf" srcId="{6EDC6896-D1A2-4955-961E-FEB7A7969395}" destId="{89BBB181-A823-44A1-863A-726759D65783}" srcOrd="3" destOrd="0" presId="urn:microsoft.com/office/officeart/2018/2/layout/IconVerticalSolidList"/>
    <dgm:cxn modelId="{1EF56A5E-3A92-4BC8-AFFA-8318B8B9384E}" type="presParOf" srcId="{4224EF69-008B-46D1-8310-71654272FAEF}" destId="{491B78D9-7CE7-4FBE-98CC-171F5E80EF6F}" srcOrd="3" destOrd="0" presId="urn:microsoft.com/office/officeart/2018/2/layout/IconVerticalSolidList"/>
    <dgm:cxn modelId="{035E7F63-A2B7-4C5B-A207-D7E77A298220}" type="presParOf" srcId="{4224EF69-008B-46D1-8310-71654272FAEF}" destId="{20168E0C-141D-4004-B3A4-1123F6015538}" srcOrd="4" destOrd="0" presId="urn:microsoft.com/office/officeart/2018/2/layout/IconVerticalSolidList"/>
    <dgm:cxn modelId="{BA964A30-2297-4A0C-ABF8-4765AA8181A2}" type="presParOf" srcId="{20168E0C-141D-4004-B3A4-1123F6015538}" destId="{370C9298-4CD2-418B-A550-CC2C52D79744}" srcOrd="0" destOrd="0" presId="urn:microsoft.com/office/officeart/2018/2/layout/IconVerticalSolidList"/>
    <dgm:cxn modelId="{A5EF564B-4D95-4933-BC41-141D7EA97B39}" type="presParOf" srcId="{20168E0C-141D-4004-B3A4-1123F6015538}" destId="{7B41C002-B895-4D3E-B887-57C723BF446A}" srcOrd="1" destOrd="0" presId="urn:microsoft.com/office/officeart/2018/2/layout/IconVerticalSolidList"/>
    <dgm:cxn modelId="{5C506CB2-0B8A-4424-A344-6DBEC16282D5}" type="presParOf" srcId="{20168E0C-141D-4004-B3A4-1123F6015538}" destId="{FC9F0457-B52F-4897-9CD8-5690DDEA681C}" srcOrd="2" destOrd="0" presId="urn:microsoft.com/office/officeart/2018/2/layout/IconVerticalSolidList"/>
    <dgm:cxn modelId="{3E6D9683-C5DF-4ADC-8DCC-185D3E2C4728}" type="presParOf" srcId="{20168E0C-141D-4004-B3A4-1123F6015538}" destId="{FE66CF5E-8B8D-4325-B032-B35D35BAF663}" srcOrd="3" destOrd="0" presId="urn:microsoft.com/office/officeart/2018/2/layout/IconVerticalSolidList"/>
    <dgm:cxn modelId="{08CCD704-C6C4-479A-A806-AD2D86377CF5}" type="presParOf" srcId="{4224EF69-008B-46D1-8310-71654272FAEF}" destId="{E7887DCB-2707-4726-ACC1-B044C005ED5D}" srcOrd="5" destOrd="0" presId="urn:microsoft.com/office/officeart/2018/2/layout/IconVerticalSolidList"/>
    <dgm:cxn modelId="{840CC9BA-2AF8-49DF-A4B6-5CC4CB256A89}" type="presParOf" srcId="{4224EF69-008B-46D1-8310-71654272FAEF}" destId="{4223C82F-83D3-48F0-AE26-BD4A1FCA2501}" srcOrd="6" destOrd="0" presId="urn:microsoft.com/office/officeart/2018/2/layout/IconVerticalSolidList"/>
    <dgm:cxn modelId="{40E72C69-7A51-46CB-879E-3F783295EF87}" type="presParOf" srcId="{4223C82F-83D3-48F0-AE26-BD4A1FCA2501}" destId="{791F3280-A068-428E-8A8E-B80E8958FEC3}" srcOrd="0" destOrd="0" presId="urn:microsoft.com/office/officeart/2018/2/layout/IconVerticalSolidList"/>
    <dgm:cxn modelId="{65B90C4E-FB44-45E7-9665-B4DAAB6BA174}" type="presParOf" srcId="{4223C82F-83D3-48F0-AE26-BD4A1FCA2501}" destId="{D5D04E30-9665-4FCD-8C9B-DFC43D3CC56B}" srcOrd="1" destOrd="0" presId="urn:microsoft.com/office/officeart/2018/2/layout/IconVerticalSolidList"/>
    <dgm:cxn modelId="{BF70E0C8-2104-47E2-97E7-E9AE1A212BD5}" type="presParOf" srcId="{4223C82F-83D3-48F0-AE26-BD4A1FCA2501}" destId="{7C7B9827-1329-47D5-BF2A-60B44515207A}" srcOrd="2" destOrd="0" presId="urn:microsoft.com/office/officeart/2018/2/layout/IconVerticalSolidList"/>
    <dgm:cxn modelId="{07208E8F-7F22-421B-A130-8D14E3DF89DB}" type="presParOf" srcId="{4223C82F-83D3-48F0-AE26-BD4A1FCA2501}" destId="{F7D97700-CF6A-487A-A696-3106F9FEE304}" srcOrd="3" destOrd="0" presId="urn:microsoft.com/office/officeart/2018/2/layout/IconVerticalSolidList"/>
    <dgm:cxn modelId="{865DD6C1-81FD-45AD-84AB-4CEBD2F65B9D}" type="presParOf" srcId="{4224EF69-008B-46D1-8310-71654272FAEF}" destId="{751AAD49-3405-49C6-8F5E-24958B72136D}" srcOrd="7" destOrd="0" presId="urn:microsoft.com/office/officeart/2018/2/layout/IconVerticalSolidList"/>
    <dgm:cxn modelId="{C9732DA1-6DD8-4981-827C-6DE64CBBA7E5}" type="presParOf" srcId="{4224EF69-008B-46D1-8310-71654272FAEF}" destId="{4E37C783-552F-4B88-AF4B-1251C3461BCF}" srcOrd="8" destOrd="0" presId="urn:microsoft.com/office/officeart/2018/2/layout/IconVerticalSolidList"/>
    <dgm:cxn modelId="{B5A26D12-8BF4-48CB-B61E-39D9A5D84A4F}" type="presParOf" srcId="{4E37C783-552F-4B88-AF4B-1251C3461BCF}" destId="{7E0BFAFB-8867-4154-A20F-8888C2C4B692}" srcOrd="0" destOrd="0" presId="urn:microsoft.com/office/officeart/2018/2/layout/IconVerticalSolidList"/>
    <dgm:cxn modelId="{16190D22-9A3B-4CDB-964F-5A24B94912A8}" type="presParOf" srcId="{4E37C783-552F-4B88-AF4B-1251C3461BCF}" destId="{BDA80B24-3184-444D-94DA-C5C8C2F3BBB7}" srcOrd="1" destOrd="0" presId="urn:microsoft.com/office/officeart/2018/2/layout/IconVerticalSolidList"/>
    <dgm:cxn modelId="{4AB0B682-7F1D-4DA5-9831-07EC37DE902C}" type="presParOf" srcId="{4E37C783-552F-4B88-AF4B-1251C3461BCF}" destId="{D2AF88EA-DE1D-4A35-BE1C-FBA28C61AF55}" srcOrd="2" destOrd="0" presId="urn:microsoft.com/office/officeart/2018/2/layout/IconVerticalSolidList"/>
    <dgm:cxn modelId="{379CF33D-9415-4059-8361-DFF9A589D3A0}" type="presParOf" srcId="{4E37C783-552F-4B88-AF4B-1251C3461BCF}" destId="{6D72B7FC-0504-4FD6-886E-ED9D8CB673A0}" srcOrd="3" destOrd="0" presId="urn:microsoft.com/office/officeart/2018/2/layout/IconVerticalSolidList"/>
    <dgm:cxn modelId="{D7746B33-99D1-4A6E-8F2D-58EF614C0013}" type="presParOf" srcId="{4224EF69-008B-46D1-8310-71654272FAEF}" destId="{C744BCAE-C9A4-413A-B508-F14D0A36C585}" srcOrd="9" destOrd="0" presId="urn:microsoft.com/office/officeart/2018/2/layout/IconVerticalSolidList"/>
    <dgm:cxn modelId="{C7B44917-A66A-4CDF-AB3A-26157E911D7A}" type="presParOf" srcId="{4224EF69-008B-46D1-8310-71654272FAEF}" destId="{634E6A62-9685-48F7-AB29-15A707B6E6E9}" srcOrd="10" destOrd="0" presId="urn:microsoft.com/office/officeart/2018/2/layout/IconVerticalSolidList"/>
    <dgm:cxn modelId="{0041527F-3611-48DB-9407-278FF02EAF47}" type="presParOf" srcId="{634E6A62-9685-48F7-AB29-15A707B6E6E9}" destId="{23507E90-DD35-4515-BB0E-B2F47AEA164C}" srcOrd="0" destOrd="0" presId="urn:microsoft.com/office/officeart/2018/2/layout/IconVerticalSolidList"/>
    <dgm:cxn modelId="{7D6A1322-D56A-4F7A-A5AD-3D838BFDDE51}" type="presParOf" srcId="{634E6A62-9685-48F7-AB29-15A707B6E6E9}" destId="{9D3816FE-4D97-49E9-BCDE-97CB60BF1E1F}" srcOrd="1" destOrd="0" presId="urn:microsoft.com/office/officeart/2018/2/layout/IconVerticalSolidList"/>
    <dgm:cxn modelId="{F6E830CF-44FF-4A16-B4F3-74A4233AE6C1}" type="presParOf" srcId="{634E6A62-9685-48F7-AB29-15A707B6E6E9}" destId="{1D57B7F0-57ED-453B-99D8-4729A91832C0}" srcOrd="2" destOrd="0" presId="urn:microsoft.com/office/officeart/2018/2/layout/IconVerticalSolidList"/>
    <dgm:cxn modelId="{2EF49C6F-4189-438D-96B9-EA259E1A5B2E}" type="presParOf" srcId="{634E6A62-9685-48F7-AB29-15A707B6E6E9}" destId="{12B2DC76-7DE5-4FDD-A56A-7772285844CF}" srcOrd="3" destOrd="0" presId="urn:microsoft.com/office/officeart/2018/2/layout/IconVerticalSolidList"/>
    <dgm:cxn modelId="{FAC791FC-F722-4721-8F6C-9CED455B6E84}" type="presParOf" srcId="{4224EF69-008B-46D1-8310-71654272FAEF}" destId="{ED9BF7E5-9D2F-4832-9739-8CAE3D16F9ED}" srcOrd="11" destOrd="0" presId="urn:microsoft.com/office/officeart/2018/2/layout/IconVerticalSolidList"/>
    <dgm:cxn modelId="{6FD6DEE3-A04B-45D3-9F81-52BCFA59C615}" type="presParOf" srcId="{4224EF69-008B-46D1-8310-71654272FAEF}" destId="{C6826EB2-AEE4-42CD-8F5C-7E3FD6281965}" srcOrd="12" destOrd="0" presId="urn:microsoft.com/office/officeart/2018/2/layout/IconVerticalSolidList"/>
    <dgm:cxn modelId="{C23D417E-E854-4CF6-BC58-CE5D6384D921}" type="presParOf" srcId="{C6826EB2-AEE4-42CD-8F5C-7E3FD6281965}" destId="{368493D6-8C8E-4DB7-A241-78A1168947B1}" srcOrd="0" destOrd="0" presId="urn:microsoft.com/office/officeart/2018/2/layout/IconVerticalSolidList"/>
    <dgm:cxn modelId="{F5D264D4-8B36-4093-906A-85B40D390D32}" type="presParOf" srcId="{C6826EB2-AEE4-42CD-8F5C-7E3FD6281965}" destId="{987AD5C0-0699-430A-A45D-12B53B60CE98}" srcOrd="1" destOrd="0" presId="urn:microsoft.com/office/officeart/2018/2/layout/IconVerticalSolidList"/>
    <dgm:cxn modelId="{8BF10E71-56C9-4BA5-BE27-5967713BB3F7}" type="presParOf" srcId="{C6826EB2-AEE4-42CD-8F5C-7E3FD6281965}" destId="{D10EC88F-98A9-49CB-B7E6-C70D338A217F}" srcOrd="2" destOrd="0" presId="urn:microsoft.com/office/officeart/2018/2/layout/IconVerticalSolidList"/>
    <dgm:cxn modelId="{31CEAB6C-7AE3-44AB-A5A2-A7DE78C65603}" type="presParOf" srcId="{C6826EB2-AEE4-42CD-8F5C-7E3FD6281965}" destId="{CBC89711-3981-4486-B88B-9699DD042A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00D12-548E-4C14-89B9-90E18525B4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14C756-12B0-4FCB-98E8-AE1C75706BA3}">
      <dgm:prSet phldrT="[Text]"/>
      <dgm:spPr>
        <a:solidFill>
          <a:schemeClr val="accent2"/>
        </a:solidFill>
        <a:ln>
          <a:solidFill>
            <a:schemeClr val="accent2"/>
          </a:solidFill>
        </a:ln>
      </dgm:spPr>
      <dgm:t>
        <a:bodyPr/>
        <a:lstStyle/>
        <a:p>
          <a:r>
            <a:rPr lang="en-US"/>
            <a:t>Monthly Training Webinars </a:t>
          </a:r>
        </a:p>
      </dgm:t>
    </dgm:pt>
    <dgm:pt modelId="{CD27F9EA-6A4B-49EE-9D88-778C9A8DEFED}" type="parTrans" cxnId="{6B64A8A4-FC39-49E0-8D22-3B8D43188AF2}">
      <dgm:prSet/>
      <dgm:spPr/>
      <dgm:t>
        <a:bodyPr/>
        <a:lstStyle/>
        <a:p>
          <a:endParaRPr lang="en-US"/>
        </a:p>
      </dgm:t>
    </dgm:pt>
    <dgm:pt modelId="{FEF4465F-8A40-44FE-A4A3-64C8E7FE2A5A}" type="sibTrans" cxnId="{6B64A8A4-FC39-49E0-8D22-3B8D43188AF2}">
      <dgm:prSet/>
      <dgm:spPr/>
      <dgm:t>
        <a:bodyPr/>
        <a:lstStyle/>
        <a:p>
          <a:endParaRPr lang="en-US"/>
        </a:p>
      </dgm:t>
    </dgm:pt>
    <dgm:pt modelId="{5530A0B9-6A17-4A4D-88EC-9409AF30F584}">
      <dgm:prSet phldrT="[Text]"/>
      <dgm:spPr/>
      <dgm:t>
        <a:bodyPr/>
        <a:lstStyle/>
        <a:p>
          <a:r>
            <a:rPr lang="en-US"/>
            <a:t>Trauma Informed Care </a:t>
          </a:r>
        </a:p>
      </dgm:t>
    </dgm:pt>
    <dgm:pt modelId="{9B0F88D5-8417-4206-9664-8CD7B70E8474}" type="parTrans" cxnId="{54985249-2C66-4BB8-BC34-8BAB65063F42}">
      <dgm:prSet/>
      <dgm:spPr/>
      <dgm:t>
        <a:bodyPr/>
        <a:lstStyle/>
        <a:p>
          <a:endParaRPr lang="en-US"/>
        </a:p>
      </dgm:t>
    </dgm:pt>
    <dgm:pt modelId="{B5F7DAD0-D3B2-4F60-900E-634FAAE92740}" type="sibTrans" cxnId="{54985249-2C66-4BB8-BC34-8BAB65063F42}">
      <dgm:prSet/>
      <dgm:spPr/>
      <dgm:t>
        <a:bodyPr/>
        <a:lstStyle/>
        <a:p>
          <a:endParaRPr lang="en-US"/>
        </a:p>
      </dgm:t>
    </dgm:pt>
    <dgm:pt modelId="{00FE018E-1C6A-4062-913C-FECCC3E63EEA}">
      <dgm:prSet phldrT="[Text]"/>
      <dgm:spPr>
        <a:solidFill>
          <a:schemeClr val="accent2"/>
        </a:solidFill>
      </dgm:spPr>
      <dgm:t>
        <a:bodyPr/>
        <a:lstStyle/>
        <a:p>
          <a:r>
            <a:rPr lang="en-US"/>
            <a:t>Organizational Development </a:t>
          </a:r>
        </a:p>
      </dgm:t>
    </dgm:pt>
    <dgm:pt modelId="{4282B4E9-DEE3-4E34-ADA5-ABCFF7B5E388}" type="parTrans" cxnId="{E11BB557-3CE5-4CAA-A8D9-C4F8FED9E24D}">
      <dgm:prSet/>
      <dgm:spPr/>
      <dgm:t>
        <a:bodyPr/>
        <a:lstStyle/>
        <a:p>
          <a:endParaRPr lang="en-US"/>
        </a:p>
      </dgm:t>
    </dgm:pt>
    <dgm:pt modelId="{9A964846-8680-4552-828F-917E91308889}" type="sibTrans" cxnId="{E11BB557-3CE5-4CAA-A8D9-C4F8FED9E24D}">
      <dgm:prSet/>
      <dgm:spPr/>
      <dgm:t>
        <a:bodyPr/>
        <a:lstStyle/>
        <a:p>
          <a:endParaRPr lang="en-US"/>
        </a:p>
      </dgm:t>
    </dgm:pt>
    <dgm:pt modelId="{207C2143-0DC5-477A-B7D0-B77B37D72DD4}">
      <dgm:prSet phldrT="[Text]"/>
      <dgm:spPr/>
      <dgm:t>
        <a:bodyPr/>
        <a:lstStyle/>
        <a:p>
          <a:r>
            <a:rPr lang="en-US"/>
            <a:t>Mentoring structure </a:t>
          </a:r>
        </a:p>
      </dgm:t>
    </dgm:pt>
    <dgm:pt modelId="{1FDCB8E0-4EBF-4948-8329-2C4FDD12404D}" type="parTrans" cxnId="{6A261117-F2D2-4CDB-9E15-82667F3E9B33}">
      <dgm:prSet/>
      <dgm:spPr/>
      <dgm:t>
        <a:bodyPr/>
        <a:lstStyle/>
        <a:p>
          <a:endParaRPr lang="en-US"/>
        </a:p>
      </dgm:t>
    </dgm:pt>
    <dgm:pt modelId="{6D180030-6122-436F-A551-A6763011D82D}" type="sibTrans" cxnId="{6A261117-F2D2-4CDB-9E15-82667F3E9B33}">
      <dgm:prSet/>
      <dgm:spPr/>
      <dgm:t>
        <a:bodyPr/>
        <a:lstStyle/>
        <a:p>
          <a:endParaRPr lang="en-US"/>
        </a:p>
      </dgm:t>
    </dgm:pt>
    <dgm:pt modelId="{E16FAAE3-2CB8-4A7D-AA2F-D1E7DD83E948}">
      <dgm:prSet phldrT="[Text]"/>
      <dgm:spPr/>
      <dgm:t>
        <a:bodyPr/>
        <a:lstStyle/>
        <a:p>
          <a:r>
            <a:rPr lang="en-US"/>
            <a:t>Relationship Centered Schools/SEL </a:t>
          </a:r>
        </a:p>
      </dgm:t>
    </dgm:pt>
    <dgm:pt modelId="{7EC7495A-F4FF-442B-8677-905D59E24ABE}" type="parTrans" cxnId="{33649831-D35B-4D77-B397-C59EE173B390}">
      <dgm:prSet/>
      <dgm:spPr/>
      <dgm:t>
        <a:bodyPr/>
        <a:lstStyle/>
        <a:p>
          <a:endParaRPr lang="en-US"/>
        </a:p>
      </dgm:t>
    </dgm:pt>
    <dgm:pt modelId="{59EE404C-79EF-4544-966D-4EEAC7766BBF}" type="sibTrans" cxnId="{33649831-D35B-4D77-B397-C59EE173B390}">
      <dgm:prSet/>
      <dgm:spPr/>
      <dgm:t>
        <a:bodyPr/>
        <a:lstStyle/>
        <a:p>
          <a:endParaRPr lang="en-US"/>
        </a:p>
      </dgm:t>
    </dgm:pt>
    <dgm:pt modelId="{6F0FC167-CBF2-4836-ADC8-7B712684A2DE}">
      <dgm:prSet phldrT="[Text]"/>
      <dgm:spPr/>
      <dgm:t>
        <a:bodyPr/>
        <a:lstStyle/>
        <a:p>
          <a:r>
            <a:rPr lang="en-US"/>
            <a:t>White Saviorism </a:t>
          </a:r>
        </a:p>
      </dgm:t>
    </dgm:pt>
    <dgm:pt modelId="{E91B41B7-3ACC-43A7-87B7-60AE1CE75781}" type="parTrans" cxnId="{74068279-E393-4A7F-B78E-029192F72B4B}">
      <dgm:prSet/>
      <dgm:spPr/>
      <dgm:t>
        <a:bodyPr/>
        <a:lstStyle/>
        <a:p>
          <a:endParaRPr lang="en-US"/>
        </a:p>
      </dgm:t>
    </dgm:pt>
    <dgm:pt modelId="{11C2B01F-1085-43D7-A5D2-E1E17EC61CB2}" type="sibTrans" cxnId="{74068279-E393-4A7F-B78E-029192F72B4B}">
      <dgm:prSet/>
      <dgm:spPr/>
      <dgm:t>
        <a:bodyPr/>
        <a:lstStyle/>
        <a:p>
          <a:endParaRPr lang="en-US"/>
        </a:p>
      </dgm:t>
    </dgm:pt>
    <dgm:pt modelId="{036BCE09-3804-4EBF-80BA-D8D17DD2B134}">
      <dgm:prSet phldrT="[Text]"/>
      <dgm:spPr/>
      <dgm:t>
        <a:bodyPr/>
        <a:lstStyle/>
        <a:p>
          <a:r>
            <a:rPr lang="en-US"/>
            <a:t>Mentoring specific </a:t>
          </a:r>
        </a:p>
      </dgm:t>
    </dgm:pt>
    <dgm:pt modelId="{221181F9-C91F-4946-97B6-955C7FCBEF22}" type="parTrans" cxnId="{79BDC751-10F4-4BB2-ABAA-0D4F223A9B02}">
      <dgm:prSet/>
      <dgm:spPr/>
      <dgm:t>
        <a:bodyPr/>
        <a:lstStyle/>
        <a:p>
          <a:endParaRPr lang="en-US"/>
        </a:p>
      </dgm:t>
    </dgm:pt>
    <dgm:pt modelId="{E08F1785-659D-4738-A0F0-4567DCB0C9F0}" type="sibTrans" cxnId="{79BDC751-10F4-4BB2-ABAA-0D4F223A9B02}">
      <dgm:prSet/>
      <dgm:spPr/>
      <dgm:t>
        <a:bodyPr/>
        <a:lstStyle/>
        <a:p>
          <a:endParaRPr lang="en-US"/>
        </a:p>
      </dgm:t>
    </dgm:pt>
    <dgm:pt modelId="{F37F6A9F-35BA-4C49-A56B-527F6222B4F2}" type="pres">
      <dgm:prSet presAssocID="{0E900D12-548E-4C14-89B9-90E18525B415}" presName="linear" presStyleCnt="0">
        <dgm:presLayoutVars>
          <dgm:animLvl val="lvl"/>
          <dgm:resizeHandles val="exact"/>
        </dgm:presLayoutVars>
      </dgm:prSet>
      <dgm:spPr/>
    </dgm:pt>
    <dgm:pt modelId="{090A36B4-ECFE-4E81-9578-B69D9B882AA4}" type="pres">
      <dgm:prSet presAssocID="{F514C756-12B0-4FCB-98E8-AE1C75706BA3}" presName="parentText" presStyleLbl="node1" presStyleIdx="0" presStyleCnt="2" custLinFactNeighborX="106" custLinFactNeighborY="2494">
        <dgm:presLayoutVars>
          <dgm:chMax val="0"/>
          <dgm:bulletEnabled val="1"/>
        </dgm:presLayoutVars>
      </dgm:prSet>
      <dgm:spPr/>
    </dgm:pt>
    <dgm:pt modelId="{E5C69AF5-5D91-43E6-86DC-6C130D29DD50}" type="pres">
      <dgm:prSet presAssocID="{F514C756-12B0-4FCB-98E8-AE1C75706BA3}" presName="childText" presStyleLbl="revTx" presStyleIdx="0" presStyleCnt="2">
        <dgm:presLayoutVars>
          <dgm:bulletEnabled val="1"/>
        </dgm:presLayoutVars>
      </dgm:prSet>
      <dgm:spPr/>
    </dgm:pt>
    <dgm:pt modelId="{78B240A5-3A64-4561-A9AD-7CD74353E11F}" type="pres">
      <dgm:prSet presAssocID="{00FE018E-1C6A-4062-913C-FECCC3E63EEA}" presName="parentText" presStyleLbl="node1" presStyleIdx="1" presStyleCnt="2" custLinFactNeighborX="399" custLinFactNeighborY="7745">
        <dgm:presLayoutVars>
          <dgm:chMax val="0"/>
          <dgm:bulletEnabled val="1"/>
        </dgm:presLayoutVars>
      </dgm:prSet>
      <dgm:spPr/>
    </dgm:pt>
    <dgm:pt modelId="{17164137-1B68-4DD4-B2E6-FA1595E58D78}" type="pres">
      <dgm:prSet presAssocID="{00FE018E-1C6A-4062-913C-FECCC3E63EEA}" presName="childText" presStyleLbl="revTx" presStyleIdx="1" presStyleCnt="2">
        <dgm:presLayoutVars>
          <dgm:bulletEnabled val="1"/>
        </dgm:presLayoutVars>
      </dgm:prSet>
      <dgm:spPr/>
    </dgm:pt>
  </dgm:ptLst>
  <dgm:cxnLst>
    <dgm:cxn modelId="{6A261117-F2D2-4CDB-9E15-82667F3E9B33}" srcId="{00FE018E-1C6A-4062-913C-FECCC3E63EEA}" destId="{207C2143-0DC5-477A-B7D0-B77B37D72DD4}" srcOrd="0" destOrd="0" parTransId="{1FDCB8E0-4EBF-4948-8329-2C4FDD12404D}" sibTransId="{6D180030-6122-436F-A551-A6763011D82D}"/>
    <dgm:cxn modelId="{544E0F28-6D37-45BF-A5E7-A7BD6556BB54}" type="presOf" srcId="{F514C756-12B0-4FCB-98E8-AE1C75706BA3}" destId="{090A36B4-ECFE-4E81-9578-B69D9B882AA4}" srcOrd="0" destOrd="0" presId="urn:microsoft.com/office/officeart/2005/8/layout/vList2"/>
    <dgm:cxn modelId="{7FC82B2D-E580-4F6C-A29C-D4369319621A}" type="presOf" srcId="{E16FAAE3-2CB8-4A7D-AA2F-D1E7DD83E948}" destId="{E5C69AF5-5D91-43E6-86DC-6C130D29DD50}" srcOrd="0" destOrd="1" presId="urn:microsoft.com/office/officeart/2005/8/layout/vList2"/>
    <dgm:cxn modelId="{33649831-D35B-4D77-B397-C59EE173B390}" srcId="{F514C756-12B0-4FCB-98E8-AE1C75706BA3}" destId="{E16FAAE3-2CB8-4A7D-AA2F-D1E7DD83E948}" srcOrd="1" destOrd="0" parTransId="{7EC7495A-F4FF-442B-8677-905D59E24ABE}" sibTransId="{59EE404C-79EF-4544-966D-4EEAC7766BBF}"/>
    <dgm:cxn modelId="{54985249-2C66-4BB8-BC34-8BAB65063F42}" srcId="{F514C756-12B0-4FCB-98E8-AE1C75706BA3}" destId="{5530A0B9-6A17-4A4D-88EC-9409AF30F584}" srcOrd="0" destOrd="0" parTransId="{9B0F88D5-8417-4206-9664-8CD7B70E8474}" sibTransId="{B5F7DAD0-D3B2-4F60-900E-634FAAE92740}"/>
    <dgm:cxn modelId="{79BDC751-10F4-4BB2-ABAA-0D4F223A9B02}" srcId="{00FE018E-1C6A-4062-913C-FECCC3E63EEA}" destId="{036BCE09-3804-4EBF-80BA-D8D17DD2B134}" srcOrd="1" destOrd="0" parTransId="{221181F9-C91F-4946-97B6-955C7FCBEF22}" sibTransId="{E08F1785-659D-4738-A0F0-4567DCB0C9F0}"/>
    <dgm:cxn modelId="{E11BB557-3CE5-4CAA-A8D9-C4F8FED9E24D}" srcId="{0E900D12-548E-4C14-89B9-90E18525B415}" destId="{00FE018E-1C6A-4062-913C-FECCC3E63EEA}" srcOrd="1" destOrd="0" parTransId="{4282B4E9-DEE3-4E34-ADA5-ABCFF7B5E388}" sibTransId="{9A964846-8680-4552-828F-917E91308889}"/>
    <dgm:cxn modelId="{74068279-E393-4A7F-B78E-029192F72B4B}" srcId="{F514C756-12B0-4FCB-98E8-AE1C75706BA3}" destId="{6F0FC167-CBF2-4836-ADC8-7B712684A2DE}" srcOrd="2" destOrd="0" parTransId="{E91B41B7-3ACC-43A7-87B7-60AE1CE75781}" sibTransId="{11C2B01F-1085-43D7-A5D2-E1E17EC61CB2}"/>
    <dgm:cxn modelId="{D01010A3-6428-4458-84E4-94A5CA8A0546}" type="presOf" srcId="{0E900D12-548E-4C14-89B9-90E18525B415}" destId="{F37F6A9F-35BA-4C49-A56B-527F6222B4F2}" srcOrd="0" destOrd="0" presId="urn:microsoft.com/office/officeart/2005/8/layout/vList2"/>
    <dgm:cxn modelId="{6B64A8A4-FC39-49E0-8D22-3B8D43188AF2}" srcId="{0E900D12-548E-4C14-89B9-90E18525B415}" destId="{F514C756-12B0-4FCB-98E8-AE1C75706BA3}" srcOrd="0" destOrd="0" parTransId="{CD27F9EA-6A4B-49EE-9D88-778C9A8DEFED}" sibTransId="{FEF4465F-8A40-44FE-A4A3-64C8E7FE2A5A}"/>
    <dgm:cxn modelId="{EDBD60B8-ED5B-4FB3-BEC9-5EE47B438856}" type="presOf" srcId="{00FE018E-1C6A-4062-913C-FECCC3E63EEA}" destId="{78B240A5-3A64-4561-A9AD-7CD74353E11F}" srcOrd="0" destOrd="0" presId="urn:microsoft.com/office/officeart/2005/8/layout/vList2"/>
    <dgm:cxn modelId="{122D30C2-943A-4089-B581-666E4EADFC89}" type="presOf" srcId="{6F0FC167-CBF2-4836-ADC8-7B712684A2DE}" destId="{E5C69AF5-5D91-43E6-86DC-6C130D29DD50}" srcOrd="0" destOrd="2" presId="urn:microsoft.com/office/officeart/2005/8/layout/vList2"/>
    <dgm:cxn modelId="{D12FF1DE-D2FC-49DE-AB38-CB66632A2E01}" type="presOf" srcId="{5530A0B9-6A17-4A4D-88EC-9409AF30F584}" destId="{E5C69AF5-5D91-43E6-86DC-6C130D29DD50}" srcOrd="0" destOrd="0" presId="urn:microsoft.com/office/officeart/2005/8/layout/vList2"/>
    <dgm:cxn modelId="{109585F7-FDAD-48A9-9140-2A0DB61EFC12}" type="presOf" srcId="{036BCE09-3804-4EBF-80BA-D8D17DD2B134}" destId="{17164137-1B68-4DD4-B2E6-FA1595E58D78}" srcOrd="0" destOrd="1" presId="urn:microsoft.com/office/officeart/2005/8/layout/vList2"/>
    <dgm:cxn modelId="{73C5D5F7-625E-4043-B8D7-D071DEC67600}" type="presOf" srcId="{207C2143-0DC5-477A-B7D0-B77B37D72DD4}" destId="{17164137-1B68-4DD4-B2E6-FA1595E58D78}" srcOrd="0" destOrd="0" presId="urn:microsoft.com/office/officeart/2005/8/layout/vList2"/>
    <dgm:cxn modelId="{836401E5-311A-4B98-808A-2E5367E1302C}" type="presParOf" srcId="{F37F6A9F-35BA-4C49-A56B-527F6222B4F2}" destId="{090A36B4-ECFE-4E81-9578-B69D9B882AA4}" srcOrd="0" destOrd="0" presId="urn:microsoft.com/office/officeart/2005/8/layout/vList2"/>
    <dgm:cxn modelId="{EA282276-2A63-4410-9294-2347042806D6}" type="presParOf" srcId="{F37F6A9F-35BA-4C49-A56B-527F6222B4F2}" destId="{E5C69AF5-5D91-43E6-86DC-6C130D29DD50}" srcOrd="1" destOrd="0" presId="urn:microsoft.com/office/officeart/2005/8/layout/vList2"/>
    <dgm:cxn modelId="{C241CDF6-3A80-4CC2-A988-36D5B487A557}" type="presParOf" srcId="{F37F6A9F-35BA-4C49-A56B-527F6222B4F2}" destId="{78B240A5-3A64-4561-A9AD-7CD74353E11F}" srcOrd="2" destOrd="0" presId="urn:microsoft.com/office/officeart/2005/8/layout/vList2"/>
    <dgm:cxn modelId="{CEE9127D-C6FA-4564-9DDE-4E64D4B62762}" type="presParOf" srcId="{F37F6A9F-35BA-4C49-A56B-527F6222B4F2}" destId="{17164137-1B68-4DD4-B2E6-FA1595E58D7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E7E22B-1152-4010-AC11-96C6C34285B3}"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2F196CAB-5B25-4A68-A5DB-D719F7E03CF6}">
      <dgm:prSet custT="1"/>
      <dgm:spPr/>
      <dgm:t>
        <a:bodyPr/>
        <a:lstStyle/>
        <a:p>
          <a:r>
            <a:rPr lang="en-US" sz="3200"/>
            <a:t>Intentional relationship</a:t>
          </a:r>
        </a:p>
      </dgm:t>
    </dgm:pt>
    <dgm:pt modelId="{0DEB5B30-123D-4272-8247-50FF79167324}" type="parTrans" cxnId="{89D24E3F-BE97-4BD4-A90B-B406BA4CCE17}">
      <dgm:prSet/>
      <dgm:spPr/>
      <dgm:t>
        <a:bodyPr/>
        <a:lstStyle/>
        <a:p>
          <a:endParaRPr lang="en-US"/>
        </a:p>
      </dgm:t>
    </dgm:pt>
    <dgm:pt modelId="{DED24620-0BBD-4F14-B0E9-C54BD0E46FA5}" type="sibTrans" cxnId="{89D24E3F-BE97-4BD4-A90B-B406BA4CCE17}">
      <dgm:prSet/>
      <dgm:spPr/>
      <dgm:t>
        <a:bodyPr/>
        <a:lstStyle/>
        <a:p>
          <a:endParaRPr lang="en-US"/>
        </a:p>
      </dgm:t>
    </dgm:pt>
    <dgm:pt modelId="{6BE2BAB7-12D4-46EA-9BFC-2EA82E0BB74B}">
      <dgm:prSet/>
      <dgm:spPr/>
      <dgm:t>
        <a:bodyPr/>
        <a:lstStyle/>
        <a:p>
          <a:r>
            <a:rPr lang="en-US"/>
            <a:t>Structured program: one to one matches</a:t>
          </a:r>
        </a:p>
      </dgm:t>
    </dgm:pt>
    <dgm:pt modelId="{7D7EDBB9-B6B6-42A4-AFEF-7326874158DD}" type="parTrans" cxnId="{CEEBBDD4-B5DD-4E19-A3C6-CF91799CC8EC}">
      <dgm:prSet/>
      <dgm:spPr/>
      <dgm:t>
        <a:bodyPr/>
        <a:lstStyle/>
        <a:p>
          <a:endParaRPr lang="en-US"/>
        </a:p>
      </dgm:t>
    </dgm:pt>
    <dgm:pt modelId="{24898EDA-1AE0-493A-9A33-247C99723837}" type="sibTrans" cxnId="{CEEBBDD4-B5DD-4E19-A3C6-CF91799CC8EC}">
      <dgm:prSet/>
      <dgm:spPr/>
      <dgm:t>
        <a:bodyPr/>
        <a:lstStyle/>
        <a:p>
          <a:endParaRPr lang="en-US"/>
        </a:p>
      </dgm:t>
    </dgm:pt>
    <dgm:pt modelId="{746A3C81-DC1B-46F1-8FBA-4055AC438B05}">
      <dgm:prSet/>
      <dgm:spPr/>
      <dgm:t>
        <a:bodyPr/>
        <a:lstStyle/>
        <a:p>
          <a:r>
            <a:rPr lang="en-US"/>
            <a:t>Everyday mentoring: adults interacting with young people with a “mentoring mindset”</a:t>
          </a:r>
        </a:p>
      </dgm:t>
    </dgm:pt>
    <dgm:pt modelId="{3DC34CC5-11D2-4240-9BE3-DA35FB109BEF}" type="parTrans" cxnId="{DBED0C44-0054-4124-AB59-080B5CF238CA}">
      <dgm:prSet/>
      <dgm:spPr/>
      <dgm:t>
        <a:bodyPr/>
        <a:lstStyle/>
        <a:p>
          <a:endParaRPr lang="en-US"/>
        </a:p>
      </dgm:t>
    </dgm:pt>
    <dgm:pt modelId="{0143B42E-58FD-41E7-AD6A-DF8E6BAB83D5}" type="sibTrans" cxnId="{DBED0C44-0054-4124-AB59-080B5CF238CA}">
      <dgm:prSet/>
      <dgm:spPr/>
      <dgm:t>
        <a:bodyPr/>
        <a:lstStyle/>
        <a:p>
          <a:endParaRPr lang="en-US"/>
        </a:p>
      </dgm:t>
    </dgm:pt>
    <dgm:pt modelId="{8032ECF3-1206-4236-9DED-90AFD9B2F75F}" type="pres">
      <dgm:prSet presAssocID="{53E7E22B-1152-4010-AC11-96C6C34285B3}" presName="hierChild1" presStyleCnt="0">
        <dgm:presLayoutVars>
          <dgm:chPref val="1"/>
          <dgm:dir/>
          <dgm:animOne val="branch"/>
          <dgm:animLvl val="lvl"/>
          <dgm:resizeHandles/>
        </dgm:presLayoutVars>
      </dgm:prSet>
      <dgm:spPr/>
    </dgm:pt>
    <dgm:pt modelId="{AB2DF948-B150-4322-93F8-3B1B77585F86}" type="pres">
      <dgm:prSet presAssocID="{2F196CAB-5B25-4A68-A5DB-D719F7E03CF6}" presName="hierRoot1" presStyleCnt="0"/>
      <dgm:spPr/>
    </dgm:pt>
    <dgm:pt modelId="{C1D0A98E-01B4-4B09-989C-E11598D055EA}" type="pres">
      <dgm:prSet presAssocID="{2F196CAB-5B25-4A68-A5DB-D719F7E03CF6}" presName="composite" presStyleCnt="0"/>
      <dgm:spPr/>
    </dgm:pt>
    <dgm:pt modelId="{880AE9C5-E076-43B5-A2B2-808B719FDB9C}" type="pres">
      <dgm:prSet presAssocID="{2F196CAB-5B25-4A68-A5DB-D719F7E03CF6}" presName="background" presStyleLbl="node0" presStyleIdx="0" presStyleCnt="3"/>
      <dgm:spPr/>
    </dgm:pt>
    <dgm:pt modelId="{29DA0401-BEEC-47CC-8F96-D9FD541719FC}" type="pres">
      <dgm:prSet presAssocID="{2F196CAB-5B25-4A68-A5DB-D719F7E03CF6}" presName="text" presStyleLbl="fgAcc0" presStyleIdx="0" presStyleCnt="3" custLinFactX="41544" custLinFactNeighborX="100000" custLinFactNeighborY="-90900">
        <dgm:presLayoutVars>
          <dgm:chPref val="3"/>
        </dgm:presLayoutVars>
      </dgm:prSet>
      <dgm:spPr/>
    </dgm:pt>
    <dgm:pt modelId="{BF2B1966-D182-4D78-9AE5-D8D4FF9EA806}" type="pres">
      <dgm:prSet presAssocID="{2F196CAB-5B25-4A68-A5DB-D719F7E03CF6}" presName="hierChild2" presStyleCnt="0"/>
      <dgm:spPr/>
    </dgm:pt>
    <dgm:pt modelId="{2CB9977E-CDF9-43C7-8A79-99AF8E948D27}" type="pres">
      <dgm:prSet presAssocID="{6BE2BAB7-12D4-46EA-9BFC-2EA82E0BB74B}" presName="hierRoot1" presStyleCnt="0"/>
      <dgm:spPr/>
    </dgm:pt>
    <dgm:pt modelId="{1BE93BB0-8DB5-4E9E-9C9D-910D36F16AE4}" type="pres">
      <dgm:prSet presAssocID="{6BE2BAB7-12D4-46EA-9BFC-2EA82E0BB74B}" presName="composite" presStyleCnt="0"/>
      <dgm:spPr/>
    </dgm:pt>
    <dgm:pt modelId="{584DFD79-644C-4B31-9852-824D8B2D5E3E}" type="pres">
      <dgm:prSet presAssocID="{6BE2BAB7-12D4-46EA-9BFC-2EA82E0BB74B}" presName="background" presStyleLbl="node0" presStyleIdx="1" presStyleCnt="3"/>
      <dgm:spPr/>
    </dgm:pt>
    <dgm:pt modelId="{DA412A12-C307-4E7F-9B46-F70F29EB30DA}" type="pres">
      <dgm:prSet presAssocID="{6BE2BAB7-12D4-46EA-9BFC-2EA82E0BB74B}" presName="text" presStyleLbl="fgAcc0" presStyleIdx="1" presStyleCnt="3" custLinFactNeighborX="-48275" custLinFactNeighborY="37703">
        <dgm:presLayoutVars>
          <dgm:chPref val="3"/>
        </dgm:presLayoutVars>
      </dgm:prSet>
      <dgm:spPr/>
    </dgm:pt>
    <dgm:pt modelId="{481ED922-18FF-48DF-B9C3-C63FF00C0ABD}" type="pres">
      <dgm:prSet presAssocID="{6BE2BAB7-12D4-46EA-9BFC-2EA82E0BB74B}" presName="hierChild2" presStyleCnt="0"/>
      <dgm:spPr/>
    </dgm:pt>
    <dgm:pt modelId="{B6E897B3-E3B5-4D67-BA87-55D21EFD32EA}" type="pres">
      <dgm:prSet presAssocID="{746A3C81-DC1B-46F1-8FBA-4055AC438B05}" presName="hierRoot1" presStyleCnt="0"/>
      <dgm:spPr/>
    </dgm:pt>
    <dgm:pt modelId="{433632D1-40CA-4309-B8F9-2826A294B6C8}" type="pres">
      <dgm:prSet presAssocID="{746A3C81-DC1B-46F1-8FBA-4055AC438B05}" presName="composite" presStyleCnt="0"/>
      <dgm:spPr/>
    </dgm:pt>
    <dgm:pt modelId="{ED7E4A6A-A37D-41E1-9F9C-323617B0679E}" type="pres">
      <dgm:prSet presAssocID="{746A3C81-DC1B-46F1-8FBA-4055AC438B05}" presName="background" presStyleLbl="node0" presStyleIdx="2" presStyleCnt="3"/>
      <dgm:spPr/>
    </dgm:pt>
    <dgm:pt modelId="{68AE3F21-6130-4F9E-9CCF-FDB0ACD956B4}" type="pres">
      <dgm:prSet presAssocID="{746A3C81-DC1B-46F1-8FBA-4055AC438B05}" presName="text" presStyleLbl="fgAcc0" presStyleIdx="2" presStyleCnt="3" custLinFactNeighborX="-19615" custLinFactNeighborY="35898">
        <dgm:presLayoutVars>
          <dgm:chPref val="3"/>
        </dgm:presLayoutVars>
      </dgm:prSet>
      <dgm:spPr/>
    </dgm:pt>
    <dgm:pt modelId="{01CB0660-8FDA-4C88-823F-FBECAB526200}" type="pres">
      <dgm:prSet presAssocID="{746A3C81-DC1B-46F1-8FBA-4055AC438B05}" presName="hierChild2" presStyleCnt="0"/>
      <dgm:spPr/>
    </dgm:pt>
  </dgm:ptLst>
  <dgm:cxnLst>
    <dgm:cxn modelId="{B2342F1D-86C4-44E5-B666-85C8AEBDD71F}" type="presOf" srcId="{2F196CAB-5B25-4A68-A5DB-D719F7E03CF6}" destId="{29DA0401-BEEC-47CC-8F96-D9FD541719FC}" srcOrd="0" destOrd="0" presId="urn:microsoft.com/office/officeart/2005/8/layout/hierarchy1"/>
    <dgm:cxn modelId="{683F5E28-C2B5-4305-8264-7B06D7FE7E2F}" type="presOf" srcId="{6BE2BAB7-12D4-46EA-9BFC-2EA82E0BB74B}" destId="{DA412A12-C307-4E7F-9B46-F70F29EB30DA}" srcOrd="0" destOrd="0" presId="urn:microsoft.com/office/officeart/2005/8/layout/hierarchy1"/>
    <dgm:cxn modelId="{54A8E63A-7248-41E9-B8D9-FAB1B236483D}" type="presOf" srcId="{746A3C81-DC1B-46F1-8FBA-4055AC438B05}" destId="{68AE3F21-6130-4F9E-9CCF-FDB0ACD956B4}" srcOrd="0" destOrd="0" presId="urn:microsoft.com/office/officeart/2005/8/layout/hierarchy1"/>
    <dgm:cxn modelId="{89D24E3F-BE97-4BD4-A90B-B406BA4CCE17}" srcId="{53E7E22B-1152-4010-AC11-96C6C34285B3}" destId="{2F196CAB-5B25-4A68-A5DB-D719F7E03CF6}" srcOrd="0" destOrd="0" parTransId="{0DEB5B30-123D-4272-8247-50FF79167324}" sibTransId="{DED24620-0BBD-4F14-B0E9-C54BD0E46FA5}"/>
    <dgm:cxn modelId="{DBED0C44-0054-4124-AB59-080B5CF238CA}" srcId="{53E7E22B-1152-4010-AC11-96C6C34285B3}" destId="{746A3C81-DC1B-46F1-8FBA-4055AC438B05}" srcOrd="2" destOrd="0" parTransId="{3DC34CC5-11D2-4240-9BE3-DA35FB109BEF}" sibTransId="{0143B42E-58FD-41E7-AD6A-DF8E6BAB83D5}"/>
    <dgm:cxn modelId="{7731838A-CEA9-4553-AD3D-92217D955557}" type="presOf" srcId="{53E7E22B-1152-4010-AC11-96C6C34285B3}" destId="{8032ECF3-1206-4236-9DED-90AFD9B2F75F}" srcOrd="0" destOrd="0" presId="urn:microsoft.com/office/officeart/2005/8/layout/hierarchy1"/>
    <dgm:cxn modelId="{CEEBBDD4-B5DD-4E19-A3C6-CF91799CC8EC}" srcId="{53E7E22B-1152-4010-AC11-96C6C34285B3}" destId="{6BE2BAB7-12D4-46EA-9BFC-2EA82E0BB74B}" srcOrd="1" destOrd="0" parTransId="{7D7EDBB9-B6B6-42A4-AFEF-7326874158DD}" sibTransId="{24898EDA-1AE0-493A-9A33-247C99723837}"/>
    <dgm:cxn modelId="{E58AE496-3943-4B12-8A27-C97255E96B3F}" type="presParOf" srcId="{8032ECF3-1206-4236-9DED-90AFD9B2F75F}" destId="{AB2DF948-B150-4322-93F8-3B1B77585F86}" srcOrd="0" destOrd="0" presId="urn:microsoft.com/office/officeart/2005/8/layout/hierarchy1"/>
    <dgm:cxn modelId="{56C82A2C-81BC-4B30-8904-115F0026E056}" type="presParOf" srcId="{AB2DF948-B150-4322-93F8-3B1B77585F86}" destId="{C1D0A98E-01B4-4B09-989C-E11598D055EA}" srcOrd="0" destOrd="0" presId="urn:microsoft.com/office/officeart/2005/8/layout/hierarchy1"/>
    <dgm:cxn modelId="{A91F21AB-1F1E-469A-956A-60ADEFCA6F88}" type="presParOf" srcId="{C1D0A98E-01B4-4B09-989C-E11598D055EA}" destId="{880AE9C5-E076-43B5-A2B2-808B719FDB9C}" srcOrd="0" destOrd="0" presId="urn:microsoft.com/office/officeart/2005/8/layout/hierarchy1"/>
    <dgm:cxn modelId="{E6601AEA-D8E3-4AE9-A002-427BB8EE6C78}" type="presParOf" srcId="{C1D0A98E-01B4-4B09-989C-E11598D055EA}" destId="{29DA0401-BEEC-47CC-8F96-D9FD541719FC}" srcOrd="1" destOrd="0" presId="urn:microsoft.com/office/officeart/2005/8/layout/hierarchy1"/>
    <dgm:cxn modelId="{B8BC4AB4-9761-4101-A269-00CCC403237B}" type="presParOf" srcId="{AB2DF948-B150-4322-93F8-3B1B77585F86}" destId="{BF2B1966-D182-4D78-9AE5-D8D4FF9EA806}" srcOrd="1" destOrd="0" presId="urn:microsoft.com/office/officeart/2005/8/layout/hierarchy1"/>
    <dgm:cxn modelId="{776C031C-1EAE-41BF-B994-A00B7EADE41E}" type="presParOf" srcId="{8032ECF3-1206-4236-9DED-90AFD9B2F75F}" destId="{2CB9977E-CDF9-43C7-8A79-99AF8E948D27}" srcOrd="1" destOrd="0" presId="urn:microsoft.com/office/officeart/2005/8/layout/hierarchy1"/>
    <dgm:cxn modelId="{47B4CB42-CCC3-4B60-997C-9EC77995D857}" type="presParOf" srcId="{2CB9977E-CDF9-43C7-8A79-99AF8E948D27}" destId="{1BE93BB0-8DB5-4E9E-9C9D-910D36F16AE4}" srcOrd="0" destOrd="0" presId="urn:microsoft.com/office/officeart/2005/8/layout/hierarchy1"/>
    <dgm:cxn modelId="{EDCDF57D-BAD4-4E0D-B86F-C2F53661179B}" type="presParOf" srcId="{1BE93BB0-8DB5-4E9E-9C9D-910D36F16AE4}" destId="{584DFD79-644C-4B31-9852-824D8B2D5E3E}" srcOrd="0" destOrd="0" presId="urn:microsoft.com/office/officeart/2005/8/layout/hierarchy1"/>
    <dgm:cxn modelId="{1CAD366A-987B-4B32-A332-D620C53C5D37}" type="presParOf" srcId="{1BE93BB0-8DB5-4E9E-9C9D-910D36F16AE4}" destId="{DA412A12-C307-4E7F-9B46-F70F29EB30DA}" srcOrd="1" destOrd="0" presId="urn:microsoft.com/office/officeart/2005/8/layout/hierarchy1"/>
    <dgm:cxn modelId="{AA2339A5-5712-4160-8C62-77455795F918}" type="presParOf" srcId="{2CB9977E-CDF9-43C7-8A79-99AF8E948D27}" destId="{481ED922-18FF-48DF-B9C3-C63FF00C0ABD}" srcOrd="1" destOrd="0" presId="urn:microsoft.com/office/officeart/2005/8/layout/hierarchy1"/>
    <dgm:cxn modelId="{E6DCCA45-DDBF-4614-BCE7-809E1055C423}" type="presParOf" srcId="{8032ECF3-1206-4236-9DED-90AFD9B2F75F}" destId="{B6E897B3-E3B5-4D67-BA87-55D21EFD32EA}" srcOrd="2" destOrd="0" presId="urn:microsoft.com/office/officeart/2005/8/layout/hierarchy1"/>
    <dgm:cxn modelId="{6ECEB387-D015-4FE6-BC97-70154308E00B}" type="presParOf" srcId="{B6E897B3-E3B5-4D67-BA87-55D21EFD32EA}" destId="{433632D1-40CA-4309-B8F9-2826A294B6C8}" srcOrd="0" destOrd="0" presId="urn:microsoft.com/office/officeart/2005/8/layout/hierarchy1"/>
    <dgm:cxn modelId="{70225193-8FA6-474C-9399-F40DC0CABFC6}" type="presParOf" srcId="{433632D1-40CA-4309-B8F9-2826A294B6C8}" destId="{ED7E4A6A-A37D-41E1-9F9C-323617B0679E}" srcOrd="0" destOrd="0" presId="urn:microsoft.com/office/officeart/2005/8/layout/hierarchy1"/>
    <dgm:cxn modelId="{6DD8C97A-6712-4A72-93EE-DD1691165075}" type="presParOf" srcId="{433632D1-40CA-4309-B8F9-2826A294B6C8}" destId="{68AE3F21-6130-4F9E-9CCF-FDB0ACD956B4}" srcOrd="1" destOrd="0" presId="urn:microsoft.com/office/officeart/2005/8/layout/hierarchy1"/>
    <dgm:cxn modelId="{16C51843-A50C-4786-AA2A-47C2A0C46AFC}" type="presParOf" srcId="{B6E897B3-E3B5-4D67-BA87-55D21EFD32EA}" destId="{01CB0660-8FDA-4C88-823F-FBECAB52620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982B5-5CC7-4FF4-A28E-D7EEA941A11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F1A0221-CA44-4270-AD44-73917692C71D}">
      <dgm:prSet/>
      <dgm:spPr/>
      <dgm:t>
        <a:bodyPr/>
        <a:lstStyle/>
        <a:p>
          <a:pPr>
            <a:lnSpc>
              <a:spcPct val="100000"/>
            </a:lnSpc>
            <a:defRPr cap="all"/>
          </a:pPr>
          <a:r>
            <a:rPr lang="en-US"/>
            <a:t>Connect students with professionals in the workforce </a:t>
          </a:r>
        </a:p>
      </dgm:t>
    </dgm:pt>
    <dgm:pt modelId="{324FD255-B777-4290-B3F3-97292E84057C}" type="parTrans" cxnId="{5F91E594-4D33-413A-8C32-F05F2534316F}">
      <dgm:prSet/>
      <dgm:spPr/>
      <dgm:t>
        <a:bodyPr/>
        <a:lstStyle/>
        <a:p>
          <a:endParaRPr lang="en-US"/>
        </a:p>
      </dgm:t>
    </dgm:pt>
    <dgm:pt modelId="{52221C50-49FA-4DC5-A5D4-F7E7DB93894F}" type="sibTrans" cxnId="{5F91E594-4D33-413A-8C32-F05F2534316F}">
      <dgm:prSet/>
      <dgm:spPr/>
      <dgm:t>
        <a:bodyPr/>
        <a:lstStyle/>
        <a:p>
          <a:pPr>
            <a:lnSpc>
              <a:spcPct val="100000"/>
            </a:lnSpc>
          </a:pPr>
          <a:endParaRPr lang="en-US"/>
        </a:p>
      </dgm:t>
    </dgm:pt>
    <dgm:pt modelId="{632645B3-1AE0-43D2-9865-5EF1394FA738}">
      <dgm:prSet/>
      <dgm:spPr/>
      <dgm:t>
        <a:bodyPr/>
        <a:lstStyle/>
        <a:p>
          <a:pPr>
            <a:lnSpc>
              <a:spcPct val="100000"/>
            </a:lnSpc>
            <a:defRPr cap="all"/>
          </a:pPr>
          <a:r>
            <a:rPr lang="en-US" dirty="0"/>
            <a:t>Guide students in developing and executing college-to-career goals</a:t>
          </a:r>
        </a:p>
      </dgm:t>
    </dgm:pt>
    <dgm:pt modelId="{95F30760-48FD-494B-BE7B-9F331FA5979E}" type="parTrans" cxnId="{85E2AEDC-0A6E-4E07-86F3-217F8676AD60}">
      <dgm:prSet/>
      <dgm:spPr/>
      <dgm:t>
        <a:bodyPr/>
        <a:lstStyle/>
        <a:p>
          <a:endParaRPr lang="en-US"/>
        </a:p>
      </dgm:t>
    </dgm:pt>
    <dgm:pt modelId="{0D9C1440-7F47-4E91-8D61-0735DC915353}" type="sibTrans" cxnId="{85E2AEDC-0A6E-4E07-86F3-217F8676AD60}">
      <dgm:prSet/>
      <dgm:spPr/>
      <dgm:t>
        <a:bodyPr/>
        <a:lstStyle/>
        <a:p>
          <a:pPr>
            <a:lnSpc>
              <a:spcPct val="100000"/>
            </a:lnSpc>
          </a:pPr>
          <a:endParaRPr lang="en-US"/>
        </a:p>
      </dgm:t>
    </dgm:pt>
    <dgm:pt modelId="{E839289D-236E-457A-B501-55F56CB49578}">
      <dgm:prSet/>
      <dgm:spPr/>
      <dgm:t>
        <a:bodyPr/>
        <a:lstStyle/>
        <a:p>
          <a:pPr>
            <a:lnSpc>
              <a:spcPct val="100000"/>
            </a:lnSpc>
            <a:defRPr cap="all"/>
          </a:pPr>
          <a:r>
            <a:rPr lang="en-US"/>
            <a:t>Increase work-related learning opportunities</a:t>
          </a:r>
        </a:p>
      </dgm:t>
    </dgm:pt>
    <dgm:pt modelId="{DD034FB7-4208-4E78-9642-4FB187FCB84B}" type="parTrans" cxnId="{87B5072D-717F-4383-9447-EE889798629B}">
      <dgm:prSet/>
      <dgm:spPr/>
      <dgm:t>
        <a:bodyPr/>
        <a:lstStyle/>
        <a:p>
          <a:endParaRPr lang="en-US"/>
        </a:p>
      </dgm:t>
    </dgm:pt>
    <dgm:pt modelId="{8CB3A9E8-4463-4702-9E18-FD38E8E16678}" type="sibTrans" cxnId="{87B5072D-717F-4383-9447-EE889798629B}">
      <dgm:prSet/>
      <dgm:spPr/>
      <dgm:t>
        <a:bodyPr/>
        <a:lstStyle/>
        <a:p>
          <a:pPr>
            <a:lnSpc>
              <a:spcPct val="100000"/>
            </a:lnSpc>
          </a:pPr>
          <a:endParaRPr lang="en-US"/>
        </a:p>
      </dgm:t>
    </dgm:pt>
    <dgm:pt modelId="{5E517806-C0BB-4366-993A-46321C811EF8}">
      <dgm:prSet/>
      <dgm:spPr/>
      <dgm:t>
        <a:bodyPr/>
        <a:lstStyle/>
        <a:p>
          <a:pPr>
            <a:lnSpc>
              <a:spcPct val="100000"/>
            </a:lnSpc>
            <a:defRPr cap="all"/>
          </a:pPr>
          <a:r>
            <a:rPr lang="en-US"/>
            <a:t>Help students overcome academic &amp; professional barriers</a:t>
          </a:r>
        </a:p>
      </dgm:t>
    </dgm:pt>
    <dgm:pt modelId="{843E13CA-1706-45F3-B6E1-9B6491D9CC3F}" type="parTrans" cxnId="{06EA4E45-1F43-4388-9B9E-BDB3595E39D3}">
      <dgm:prSet/>
      <dgm:spPr/>
      <dgm:t>
        <a:bodyPr/>
        <a:lstStyle/>
        <a:p>
          <a:endParaRPr lang="en-US"/>
        </a:p>
      </dgm:t>
    </dgm:pt>
    <dgm:pt modelId="{103DC149-D472-46B2-BA76-3012E7E8060C}" type="sibTrans" cxnId="{06EA4E45-1F43-4388-9B9E-BDB3595E39D3}">
      <dgm:prSet/>
      <dgm:spPr/>
      <dgm:t>
        <a:bodyPr/>
        <a:lstStyle/>
        <a:p>
          <a:pPr>
            <a:lnSpc>
              <a:spcPct val="100000"/>
            </a:lnSpc>
          </a:pPr>
          <a:endParaRPr lang="en-US"/>
        </a:p>
      </dgm:t>
    </dgm:pt>
    <dgm:pt modelId="{A20973DE-1DE0-43EB-9E51-D7D7777D70B0}">
      <dgm:prSet/>
      <dgm:spPr/>
      <dgm:t>
        <a:bodyPr/>
        <a:lstStyle/>
        <a:p>
          <a:pPr>
            <a:lnSpc>
              <a:spcPct val="100000"/>
            </a:lnSpc>
            <a:defRPr cap="all"/>
          </a:pPr>
          <a:r>
            <a:rPr lang="en-US" dirty="0"/>
            <a:t>Improve job placement percentages in high-demand fields </a:t>
          </a:r>
        </a:p>
      </dgm:t>
    </dgm:pt>
    <dgm:pt modelId="{C6268F22-50FB-4349-A4BF-2E58D5EC52FC}" type="parTrans" cxnId="{6D66F650-2A9E-4E26-9335-84FC83A45DDE}">
      <dgm:prSet/>
      <dgm:spPr/>
      <dgm:t>
        <a:bodyPr/>
        <a:lstStyle/>
        <a:p>
          <a:endParaRPr lang="en-US"/>
        </a:p>
      </dgm:t>
    </dgm:pt>
    <dgm:pt modelId="{B1A360E5-4867-4424-816B-51CCD90F20B2}" type="sibTrans" cxnId="{6D66F650-2A9E-4E26-9335-84FC83A45DDE}">
      <dgm:prSet/>
      <dgm:spPr/>
      <dgm:t>
        <a:bodyPr/>
        <a:lstStyle/>
        <a:p>
          <a:pPr>
            <a:lnSpc>
              <a:spcPct val="100000"/>
            </a:lnSpc>
          </a:pPr>
          <a:endParaRPr lang="en-US"/>
        </a:p>
      </dgm:t>
    </dgm:pt>
    <dgm:pt modelId="{0CD3FE1D-7EFF-4CCD-B9B7-941C93BAA541}">
      <dgm:prSet/>
      <dgm:spPr/>
      <dgm:t>
        <a:bodyPr/>
        <a:lstStyle/>
        <a:p>
          <a:pPr>
            <a:lnSpc>
              <a:spcPct val="100000"/>
            </a:lnSpc>
            <a:defRPr cap="all"/>
          </a:pPr>
          <a:r>
            <a:rPr lang="en-US"/>
            <a:t>Connect employers with a career-ready workforce  </a:t>
          </a:r>
        </a:p>
      </dgm:t>
    </dgm:pt>
    <dgm:pt modelId="{AC5AF69C-C4D9-4011-9CAD-28C8286EAC23}" type="parTrans" cxnId="{B01B59AC-B40D-40D2-A0F1-7EC2AEB6A21F}">
      <dgm:prSet/>
      <dgm:spPr/>
      <dgm:t>
        <a:bodyPr/>
        <a:lstStyle/>
        <a:p>
          <a:endParaRPr lang="en-US"/>
        </a:p>
      </dgm:t>
    </dgm:pt>
    <dgm:pt modelId="{4CFB0173-4E6F-46CF-89C1-B9EF0B88793E}" type="sibTrans" cxnId="{B01B59AC-B40D-40D2-A0F1-7EC2AEB6A21F}">
      <dgm:prSet/>
      <dgm:spPr/>
      <dgm:t>
        <a:bodyPr/>
        <a:lstStyle/>
        <a:p>
          <a:endParaRPr lang="en-US"/>
        </a:p>
      </dgm:t>
    </dgm:pt>
    <dgm:pt modelId="{F5B1D731-159B-4BE3-8E36-6A1176743A33}" type="pres">
      <dgm:prSet presAssocID="{660982B5-5CC7-4FF4-A28E-D7EEA941A11F}" presName="root" presStyleCnt="0">
        <dgm:presLayoutVars>
          <dgm:dir/>
          <dgm:resizeHandles val="exact"/>
        </dgm:presLayoutVars>
      </dgm:prSet>
      <dgm:spPr/>
    </dgm:pt>
    <dgm:pt modelId="{0E8DEB9A-D8DF-47E4-B210-69B8DD299500}" type="pres">
      <dgm:prSet presAssocID="{0F1A0221-CA44-4270-AD44-73917692C71D}" presName="compNode" presStyleCnt="0"/>
      <dgm:spPr/>
    </dgm:pt>
    <dgm:pt modelId="{B1FD1838-87B2-49BB-9FFE-AA50C3E15B14}" type="pres">
      <dgm:prSet presAssocID="{0F1A0221-CA44-4270-AD44-73917692C71D}" presName="iconBgRect" presStyleLbl="bgShp" presStyleIdx="0" presStyleCnt="6"/>
      <dgm:spPr/>
    </dgm:pt>
    <dgm:pt modelId="{2FBFDB0C-4839-4A7F-86B5-8C358C133791}" type="pres">
      <dgm:prSet presAssocID="{0F1A0221-CA44-4270-AD44-73917692C71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783AE3F4-8EDC-4075-A397-62D3223E5B94}" type="pres">
      <dgm:prSet presAssocID="{0F1A0221-CA44-4270-AD44-73917692C71D}" presName="spaceRect" presStyleCnt="0"/>
      <dgm:spPr/>
    </dgm:pt>
    <dgm:pt modelId="{EF9D9150-0C7B-4183-BE6A-0AEA649DF399}" type="pres">
      <dgm:prSet presAssocID="{0F1A0221-CA44-4270-AD44-73917692C71D}" presName="textRect" presStyleLbl="revTx" presStyleIdx="0" presStyleCnt="6">
        <dgm:presLayoutVars>
          <dgm:chMax val="1"/>
          <dgm:chPref val="1"/>
        </dgm:presLayoutVars>
      </dgm:prSet>
      <dgm:spPr/>
    </dgm:pt>
    <dgm:pt modelId="{4052DCA0-CC1A-474D-B361-66F3959D69AB}" type="pres">
      <dgm:prSet presAssocID="{52221C50-49FA-4DC5-A5D4-F7E7DB93894F}" presName="sibTrans" presStyleCnt="0"/>
      <dgm:spPr/>
    </dgm:pt>
    <dgm:pt modelId="{9785531C-370E-4FCE-A30D-B06172D03B75}" type="pres">
      <dgm:prSet presAssocID="{632645B3-1AE0-43D2-9865-5EF1394FA738}" presName="compNode" presStyleCnt="0"/>
      <dgm:spPr/>
    </dgm:pt>
    <dgm:pt modelId="{8655E5D6-1B82-4F24-B475-49139714D5A0}" type="pres">
      <dgm:prSet presAssocID="{632645B3-1AE0-43D2-9865-5EF1394FA738}" presName="iconBgRect" presStyleLbl="bgShp" presStyleIdx="1" presStyleCnt="6"/>
      <dgm:spPr/>
    </dgm:pt>
    <dgm:pt modelId="{2188498A-4CEF-4161-8D23-E995A00E6062}" type="pres">
      <dgm:prSet presAssocID="{632645B3-1AE0-43D2-9865-5EF1394FA73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7003937A-1735-4DAB-8E1E-6C04903CD7A7}" type="pres">
      <dgm:prSet presAssocID="{632645B3-1AE0-43D2-9865-5EF1394FA738}" presName="spaceRect" presStyleCnt="0"/>
      <dgm:spPr/>
    </dgm:pt>
    <dgm:pt modelId="{AED0E461-2B38-4E35-BD81-006D86D1F8F8}" type="pres">
      <dgm:prSet presAssocID="{632645B3-1AE0-43D2-9865-5EF1394FA738}" presName="textRect" presStyleLbl="revTx" presStyleIdx="1" presStyleCnt="6">
        <dgm:presLayoutVars>
          <dgm:chMax val="1"/>
          <dgm:chPref val="1"/>
        </dgm:presLayoutVars>
      </dgm:prSet>
      <dgm:spPr/>
    </dgm:pt>
    <dgm:pt modelId="{E8B1F281-0B9B-4AAD-9FBF-04A272EAC7A4}" type="pres">
      <dgm:prSet presAssocID="{0D9C1440-7F47-4E91-8D61-0735DC915353}" presName="sibTrans" presStyleCnt="0"/>
      <dgm:spPr/>
    </dgm:pt>
    <dgm:pt modelId="{169769F3-91A8-4009-9E58-B0AA8679B7B4}" type="pres">
      <dgm:prSet presAssocID="{E839289D-236E-457A-B501-55F56CB49578}" presName="compNode" presStyleCnt="0"/>
      <dgm:spPr/>
    </dgm:pt>
    <dgm:pt modelId="{A0CE6692-56DD-4628-BD81-769907BE615D}" type="pres">
      <dgm:prSet presAssocID="{E839289D-236E-457A-B501-55F56CB49578}" presName="iconBgRect" presStyleLbl="bgShp" presStyleIdx="2" presStyleCnt="6"/>
      <dgm:spPr/>
    </dgm:pt>
    <dgm:pt modelId="{B8FC99B8-61E5-4912-B6F8-401B7C25C8E6}" type="pres">
      <dgm:prSet presAssocID="{E839289D-236E-457A-B501-55F56CB4957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564B32B1-A612-4DF2-90D6-345FD5309542}" type="pres">
      <dgm:prSet presAssocID="{E839289D-236E-457A-B501-55F56CB49578}" presName="spaceRect" presStyleCnt="0"/>
      <dgm:spPr/>
    </dgm:pt>
    <dgm:pt modelId="{5972FEEE-863A-4C35-8F39-7E957EBEEB9A}" type="pres">
      <dgm:prSet presAssocID="{E839289D-236E-457A-B501-55F56CB49578}" presName="textRect" presStyleLbl="revTx" presStyleIdx="2" presStyleCnt="6">
        <dgm:presLayoutVars>
          <dgm:chMax val="1"/>
          <dgm:chPref val="1"/>
        </dgm:presLayoutVars>
      </dgm:prSet>
      <dgm:spPr/>
    </dgm:pt>
    <dgm:pt modelId="{9E7B72D4-F896-4B0B-8254-365670E37738}" type="pres">
      <dgm:prSet presAssocID="{8CB3A9E8-4463-4702-9E18-FD38E8E16678}" presName="sibTrans" presStyleCnt="0"/>
      <dgm:spPr/>
    </dgm:pt>
    <dgm:pt modelId="{1A701745-63D0-4BE1-AA46-F49E0C1F87A3}" type="pres">
      <dgm:prSet presAssocID="{5E517806-C0BB-4366-993A-46321C811EF8}" presName="compNode" presStyleCnt="0"/>
      <dgm:spPr/>
    </dgm:pt>
    <dgm:pt modelId="{9C63E468-9930-4EE2-9A44-3F43A66FF780}" type="pres">
      <dgm:prSet presAssocID="{5E517806-C0BB-4366-993A-46321C811EF8}" presName="iconBgRect" presStyleLbl="bgShp" presStyleIdx="3" presStyleCnt="6"/>
      <dgm:spPr/>
    </dgm:pt>
    <dgm:pt modelId="{94B1F1D5-FC59-4A86-9C2A-3244DF32C9B5}" type="pres">
      <dgm:prSet presAssocID="{5E517806-C0BB-4366-993A-46321C811EF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hoolhouse"/>
        </a:ext>
      </dgm:extLst>
    </dgm:pt>
    <dgm:pt modelId="{04CE1915-B613-4AEE-B5BF-0B9BB3BFF6CD}" type="pres">
      <dgm:prSet presAssocID="{5E517806-C0BB-4366-993A-46321C811EF8}" presName="spaceRect" presStyleCnt="0"/>
      <dgm:spPr/>
    </dgm:pt>
    <dgm:pt modelId="{9CFAD576-D95D-4A7A-B97F-58A550E6155E}" type="pres">
      <dgm:prSet presAssocID="{5E517806-C0BB-4366-993A-46321C811EF8}" presName="textRect" presStyleLbl="revTx" presStyleIdx="3" presStyleCnt="6">
        <dgm:presLayoutVars>
          <dgm:chMax val="1"/>
          <dgm:chPref val="1"/>
        </dgm:presLayoutVars>
      </dgm:prSet>
      <dgm:spPr/>
    </dgm:pt>
    <dgm:pt modelId="{124CEE43-55EB-4D51-AA1E-42E468075B23}" type="pres">
      <dgm:prSet presAssocID="{103DC149-D472-46B2-BA76-3012E7E8060C}" presName="sibTrans" presStyleCnt="0"/>
      <dgm:spPr/>
    </dgm:pt>
    <dgm:pt modelId="{AB145803-23FF-42E0-9A21-66BE3991896E}" type="pres">
      <dgm:prSet presAssocID="{A20973DE-1DE0-43EB-9E51-D7D7777D70B0}" presName="compNode" presStyleCnt="0"/>
      <dgm:spPr/>
    </dgm:pt>
    <dgm:pt modelId="{31A44516-402A-4523-BF63-0F8095F18D60}" type="pres">
      <dgm:prSet presAssocID="{A20973DE-1DE0-43EB-9E51-D7D7777D70B0}" presName="iconBgRect" presStyleLbl="bgShp" presStyleIdx="4" presStyleCnt="6"/>
      <dgm:spPr/>
    </dgm:pt>
    <dgm:pt modelId="{7013CDE1-4A23-4850-AECD-2C94A6B71034}" type="pres">
      <dgm:prSet presAssocID="{A20973DE-1DE0-43EB-9E51-D7D7777D70B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ffice Worker"/>
        </a:ext>
      </dgm:extLst>
    </dgm:pt>
    <dgm:pt modelId="{8DE8CFAD-F068-4FC7-AD0C-C37AD4F7B845}" type="pres">
      <dgm:prSet presAssocID="{A20973DE-1DE0-43EB-9E51-D7D7777D70B0}" presName="spaceRect" presStyleCnt="0"/>
      <dgm:spPr/>
    </dgm:pt>
    <dgm:pt modelId="{D28A4CB9-068E-4338-BCF2-EB22A6758DF9}" type="pres">
      <dgm:prSet presAssocID="{A20973DE-1DE0-43EB-9E51-D7D7777D70B0}" presName="textRect" presStyleLbl="revTx" presStyleIdx="4" presStyleCnt="6">
        <dgm:presLayoutVars>
          <dgm:chMax val="1"/>
          <dgm:chPref val="1"/>
        </dgm:presLayoutVars>
      </dgm:prSet>
      <dgm:spPr/>
    </dgm:pt>
    <dgm:pt modelId="{A05B2B53-C657-4EF2-B2FB-3E73B5419197}" type="pres">
      <dgm:prSet presAssocID="{B1A360E5-4867-4424-816B-51CCD90F20B2}" presName="sibTrans" presStyleCnt="0"/>
      <dgm:spPr/>
    </dgm:pt>
    <dgm:pt modelId="{0CE768AF-A56E-4D3A-8DB4-BFA48E59C07E}" type="pres">
      <dgm:prSet presAssocID="{0CD3FE1D-7EFF-4CCD-B9B7-941C93BAA541}" presName="compNode" presStyleCnt="0"/>
      <dgm:spPr/>
    </dgm:pt>
    <dgm:pt modelId="{2EBC6A36-56F5-411D-8AC2-3478171AFA69}" type="pres">
      <dgm:prSet presAssocID="{0CD3FE1D-7EFF-4CCD-B9B7-941C93BAA541}" presName="iconBgRect" presStyleLbl="bgShp" presStyleIdx="5" presStyleCnt="6"/>
      <dgm:spPr/>
    </dgm:pt>
    <dgm:pt modelId="{F40561B0-9E63-470E-98EC-432A07488A27}" type="pres">
      <dgm:prSet presAssocID="{0CD3FE1D-7EFF-4CCD-B9B7-941C93BAA54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nnections"/>
        </a:ext>
      </dgm:extLst>
    </dgm:pt>
    <dgm:pt modelId="{29C975AA-B183-45E3-B5C7-A6BDDD2B4775}" type="pres">
      <dgm:prSet presAssocID="{0CD3FE1D-7EFF-4CCD-B9B7-941C93BAA541}" presName="spaceRect" presStyleCnt="0"/>
      <dgm:spPr/>
    </dgm:pt>
    <dgm:pt modelId="{09BC3DC5-2FAC-4B48-B57F-3CDC1AA4C18A}" type="pres">
      <dgm:prSet presAssocID="{0CD3FE1D-7EFF-4CCD-B9B7-941C93BAA541}" presName="textRect" presStyleLbl="revTx" presStyleIdx="5" presStyleCnt="6">
        <dgm:presLayoutVars>
          <dgm:chMax val="1"/>
          <dgm:chPref val="1"/>
        </dgm:presLayoutVars>
      </dgm:prSet>
      <dgm:spPr/>
    </dgm:pt>
  </dgm:ptLst>
  <dgm:cxnLst>
    <dgm:cxn modelId="{87B5072D-717F-4383-9447-EE889798629B}" srcId="{660982B5-5CC7-4FF4-A28E-D7EEA941A11F}" destId="{E839289D-236E-457A-B501-55F56CB49578}" srcOrd="2" destOrd="0" parTransId="{DD034FB7-4208-4E78-9642-4FB187FCB84B}" sibTransId="{8CB3A9E8-4463-4702-9E18-FD38E8E16678}"/>
    <dgm:cxn modelId="{442FCD40-484D-438E-AAD0-9B7362B6CEAA}" type="presOf" srcId="{0CD3FE1D-7EFF-4CCD-B9B7-941C93BAA541}" destId="{09BC3DC5-2FAC-4B48-B57F-3CDC1AA4C18A}" srcOrd="0" destOrd="0" presId="urn:microsoft.com/office/officeart/2018/5/layout/IconCircleLabelList"/>
    <dgm:cxn modelId="{06EA4E45-1F43-4388-9B9E-BDB3595E39D3}" srcId="{660982B5-5CC7-4FF4-A28E-D7EEA941A11F}" destId="{5E517806-C0BB-4366-993A-46321C811EF8}" srcOrd="3" destOrd="0" parTransId="{843E13CA-1706-45F3-B6E1-9B6491D9CC3F}" sibTransId="{103DC149-D472-46B2-BA76-3012E7E8060C}"/>
    <dgm:cxn modelId="{96DB4968-5005-4909-8038-F6138A7A60F8}" type="presOf" srcId="{E839289D-236E-457A-B501-55F56CB49578}" destId="{5972FEEE-863A-4C35-8F39-7E957EBEEB9A}" srcOrd="0" destOrd="0" presId="urn:microsoft.com/office/officeart/2018/5/layout/IconCircleLabelList"/>
    <dgm:cxn modelId="{6D66F650-2A9E-4E26-9335-84FC83A45DDE}" srcId="{660982B5-5CC7-4FF4-A28E-D7EEA941A11F}" destId="{A20973DE-1DE0-43EB-9E51-D7D7777D70B0}" srcOrd="4" destOrd="0" parTransId="{C6268F22-50FB-4349-A4BF-2E58D5EC52FC}" sibTransId="{B1A360E5-4867-4424-816B-51CCD90F20B2}"/>
    <dgm:cxn modelId="{845FCA51-D6E0-4405-AA28-B7E8EDE6196F}" type="presOf" srcId="{0F1A0221-CA44-4270-AD44-73917692C71D}" destId="{EF9D9150-0C7B-4183-BE6A-0AEA649DF399}" srcOrd="0" destOrd="0" presId="urn:microsoft.com/office/officeart/2018/5/layout/IconCircleLabelList"/>
    <dgm:cxn modelId="{BC3D2D8B-4CD6-4C89-B787-AAFCFFD2F124}" type="presOf" srcId="{660982B5-5CC7-4FF4-A28E-D7EEA941A11F}" destId="{F5B1D731-159B-4BE3-8E36-6A1176743A33}" srcOrd="0" destOrd="0" presId="urn:microsoft.com/office/officeart/2018/5/layout/IconCircleLabelList"/>
    <dgm:cxn modelId="{FD62CF8B-5D11-42DB-99E9-DDECBA6D0A50}" type="presOf" srcId="{632645B3-1AE0-43D2-9865-5EF1394FA738}" destId="{AED0E461-2B38-4E35-BD81-006D86D1F8F8}" srcOrd="0" destOrd="0" presId="urn:microsoft.com/office/officeart/2018/5/layout/IconCircleLabelList"/>
    <dgm:cxn modelId="{AB70628F-6F86-43D9-BA0E-5CA13C09A96B}" type="presOf" srcId="{5E517806-C0BB-4366-993A-46321C811EF8}" destId="{9CFAD576-D95D-4A7A-B97F-58A550E6155E}" srcOrd="0" destOrd="0" presId="urn:microsoft.com/office/officeart/2018/5/layout/IconCircleLabelList"/>
    <dgm:cxn modelId="{49400E93-4C19-401C-9073-F907AEE06DB5}" type="presOf" srcId="{A20973DE-1DE0-43EB-9E51-D7D7777D70B0}" destId="{D28A4CB9-068E-4338-BCF2-EB22A6758DF9}" srcOrd="0" destOrd="0" presId="urn:microsoft.com/office/officeart/2018/5/layout/IconCircleLabelList"/>
    <dgm:cxn modelId="{5F91E594-4D33-413A-8C32-F05F2534316F}" srcId="{660982B5-5CC7-4FF4-A28E-D7EEA941A11F}" destId="{0F1A0221-CA44-4270-AD44-73917692C71D}" srcOrd="0" destOrd="0" parTransId="{324FD255-B777-4290-B3F3-97292E84057C}" sibTransId="{52221C50-49FA-4DC5-A5D4-F7E7DB93894F}"/>
    <dgm:cxn modelId="{B01B59AC-B40D-40D2-A0F1-7EC2AEB6A21F}" srcId="{660982B5-5CC7-4FF4-A28E-D7EEA941A11F}" destId="{0CD3FE1D-7EFF-4CCD-B9B7-941C93BAA541}" srcOrd="5" destOrd="0" parTransId="{AC5AF69C-C4D9-4011-9CAD-28C8286EAC23}" sibTransId="{4CFB0173-4E6F-46CF-89C1-B9EF0B88793E}"/>
    <dgm:cxn modelId="{85E2AEDC-0A6E-4E07-86F3-217F8676AD60}" srcId="{660982B5-5CC7-4FF4-A28E-D7EEA941A11F}" destId="{632645B3-1AE0-43D2-9865-5EF1394FA738}" srcOrd="1" destOrd="0" parTransId="{95F30760-48FD-494B-BE7B-9F331FA5979E}" sibTransId="{0D9C1440-7F47-4E91-8D61-0735DC915353}"/>
    <dgm:cxn modelId="{C73E9546-1B9D-450C-A523-5CB87E492425}" type="presParOf" srcId="{F5B1D731-159B-4BE3-8E36-6A1176743A33}" destId="{0E8DEB9A-D8DF-47E4-B210-69B8DD299500}" srcOrd="0" destOrd="0" presId="urn:microsoft.com/office/officeart/2018/5/layout/IconCircleLabelList"/>
    <dgm:cxn modelId="{9FC746B6-BDF4-409F-A22E-B2772F139002}" type="presParOf" srcId="{0E8DEB9A-D8DF-47E4-B210-69B8DD299500}" destId="{B1FD1838-87B2-49BB-9FFE-AA50C3E15B14}" srcOrd="0" destOrd="0" presId="urn:microsoft.com/office/officeart/2018/5/layout/IconCircleLabelList"/>
    <dgm:cxn modelId="{C48146A0-4F62-41F6-9686-7C751682E33D}" type="presParOf" srcId="{0E8DEB9A-D8DF-47E4-B210-69B8DD299500}" destId="{2FBFDB0C-4839-4A7F-86B5-8C358C133791}" srcOrd="1" destOrd="0" presId="urn:microsoft.com/office/officeart/2018/5/layout/IconCircleLabelList"/>
    <dgm:cxn modelId="{CF328473-833D-41CA-89BE-F36345AB8B0E}" type="presParOf" srcId="{0E8DEB9A-D8DF-47E4-B210-69B8DD299500}" destId="{783AE3F4-8EDC-4075-A397-62D3223E5B94}" srcOrd="2" destOrd="0" presId="urn:microsoft.com/office/officeart/2018/5/layout/IconCircleLabelList"/>
    <dgm:cxn modelId="{316A4EFF-2064-45A2-B886-68F73BEF1B7E}" type="presParOf" srcId="{0E8DEB9A-D8DF-47E4-B210-69B8DD299500}" destId="{EF9D9150-0C7B-4183-BE6A-0AEA649DF399}" srcOrd="3" destOrd="0" presId="urn:microsoft.com/office/officeart/2018/5/layout/IconCircleLabelList"/>
    <dgm:cxn modelId="{4953F440-5E3C-43F2-BD46-B988F73479C8}" type="presParOf" srcId="{F5B1D731-159B-4BE3-8E36-6A1176743A33}" destId="{4052DCA0-CC1A-474D-B361-66F3959D69AB}" srcOrd="1" destOrd="0" presId="urn:microsoft.com/office/officeart/2018/5/layout/IconCircleLabelList"/>
    <dgm:cxn modelId="{ADC6BB0D-C0ED-4D0A-9C9C-DE1AA5FDC267}" type="presParOf" srcId="{F5B1D731-159B-4BE3-8E36-6A1176743A33}" destId="{9785531C-370E-4FCE-A30D-B06172D03B75}" srcOrd="2" destOrd="0" presId="urn:microsoft.com/office/officeart/2018/5/layout/IconCircleLabelList"/>
    <dgm:cxn modelId="{ABE4FCAA-D48B-417A-B674-365DF754D216}" type="presParOf" srcId="{9785531C-370E-4FCE-A30D-B06172D03B75}" destId="{8655E5D6-1B82-4F24-B475-49139714D5A0}" srcOrd="0" destOrd="0" presId="urn:microsoft.com/office/officeart/2018/5/layout/IconCircleLabelList"/>
    <dgm:cxn modelId="{A846B38F-65A3-4EBC-A600-41A391DAAAF3}" type="presParOf" srcId="{9785531C-370E-4FCE-A30D-B06172D03B75}" destId="{2188498A-4CEF-4161-8D23-E995A00E6062}" srcOrd="1" destOrd="0" presId="urn:microsoft.com/office/officeart/2018/5/layout/IconCircleLabelList"/>
    <dgm:cxn modelId="{72660B7C-24A8-41D9-BB62-6D759EBEA16E}" type="presParOf" srcId="{9785531C-370E-4FCE-A30D-B06172D03B75}" destId="{7003937A-1735-4DAB-8E1E-6C04903CD7A7}" srcOrd="2" destOrd="0" presId="urn:microsoft.com/office/officeart/2018/5/layout/IconCircleLabelList"/>
    <dgm:cxn modelId="{602E198C-B46D-48B4-B667-7EA4AD8FF20B}" type="presParOf" srcId="{9785531C-370E-4FCE-A30D-B06172D03B75}" destId="{AED0E461-2B38-4E35-BD81-006D86D1F8F8}" srcOrd="3" destOrd="0" presId="urn:microsoft.com/office/officeart/2018/5/layout/IconCircleLabelList"/>
    <dgm:cxn modelId="{BF7738F7-907E-4673-9C36-221D0E069975}" type="presParOf" srcId="{F5B1D731-159B-4BE3-8E36-6A1176743A33}" destId="{E8B1F281-0B9B-4AAD-9FBF-04A272EAC7A4}" srcOrd="3" destOrd="0" presId="urn:microsoft.com/office/officeart/2018/5/layout/IconCircleLabelList"/>
    <dgm:cxn modelId="{59CFDBED-EB17-4AA3-978C-63BE87658609}" type="presParOf" srcId="{F5B1D731-159B-4BE3-8E36-6A1176743A33}" destId="{169769F3-91A8-4009-9E58-B0AA8679B7B4}" srcOrd="4" destOrd="0" presId="urn:microsoft.com/office/officeart/2018/5/layout/IconCircleLabelList"/>
    <dgm:cxn modelId="{682E9613-D027-4C75-80E9-5215D687248F}" type="presParOf" srcId="{169769F3-91A8-4009-9E58-B0AA8679B7B4}" destId="{A0CE6692-56DD-4628-BD81-769907BE615D}" srcOrd="0" destOrd="0" presId="urn:microsoft.com/office/officeart/2018/5/layout/IconCircleLabelList"/>
    <dgm:cxn modelId="{D3D7F761-FA5A-4AEF-92A4-E2C159E7C3B4}" type="presParOf" srcId="{169769F3-91A8-4009-9E58-B0AA8679B7B4}" destId="{B8FC99B8-61E5-4912-B6F8-401B7C25C8E6}" srcOrd="1" destOrd="0" presId="urn:microsoft.com/office/officeart/2018/5/layout/IconCircleLabelList"/>
    <dgm:cxn modelId="{2382A41E-AA4C-437A-A6FD-497D672CB746}" type="presParOf" srcId="{169769F3-91A8-4009-9E58-B0AA8679B7B4}" destId="{564B32B1-A612-4DF2-90D6-345FD5309542}" srcOrd="2" destOrd="0" presId="urn:microsoft.com/office/officeart/2018/5/layout/IconCircleLabelList"/>
    <dgm:cxn modelId="{90762DCB-C118-4A08-8D88-B7BDF7CE6704}" type="presParOf" srcId="{169769F3-91A8-4009-9E58-B0AA8679B7B4}" destId="{5972FEEE-863A-4C35-8F39-7E957EBEEB9A}" srcOrd="3" destOrd="0" presId="urn:microsoft.com/office/officeart/2018/5/layout/IconCircleLabelList"/>
    <dgm:cxn modelId="{FA1FF736-CB66-4981-B276-677670F5B912}" type="presParOf" srcId="{F5B1D731-159B-4BE3-8E36-6A1176743A33}" destId="{9E7B72D4-F896-4B0B-8254-365670E37738}" srcOrd="5" destOrd="0" presId="urn:microsoft.com/office/officeart/2018/5/layout/IconCircleLabelList"/>
    <dgm:cxn modelId="{765820F9-E329-4923-A365-28E7F887E527}" type="presParOf" srcId="{F5B1D731-159B-4BE3-8E36-6A1176743A33}" destId="{1A701745-63D0-4BE1-AA46-F49E0C1F87A3}" srcOrd="6" destOrd="0" presId="urn:microsoft.com/office/officeart/2018/5/layout/IconCircleLabelList"/>
    <dgm:cxn modelId="{B3ADCF98-D57A-4B11-AC7B-8D79C1A2FB5A}" type="presParOf" srcId="{1A701745-63D0-4BE1-AA46-F49E0C1F87A3}" destId="{9C63E468-9930-4EE2-9A44-3F43A66FF780}" srcOrd="0" destOrd="0" presId="urn:microsoft.com/office/officeart/2018/5/layout/IconCircleLabelList"/>
    <dgm:cxn modelId="{FEACAD74-2FBD-45EF-A349-3F26A5C4DD68}" type="presParOf" srcId="{1A701745-63D0-4BE1-AA46-F49E0C1F87A3}" destId="{94B1F1D5-FC59-4A86-9C2A-3244DF32C9B5}" srcOrd="1" destOrd="0" presId="urn:microsoft.com/office/officeart/2018/5/layout/IconCircleLabelList"/>
    <dgm:cxn modelId="{FECFCC7F-248C-4097-95E0-94B0E83D0B1C}" type="presParOf" srcId="{1A701745-63D0-4BE1-AA46-F49E0C1F87A3}" destId="{04CE1915-B613-4AEE-B5BF-0B9BB3BFF6CD}" srcOrd="2" destOrd="0" presId="urn:microsoft.com/office/officeart/2018/5/layout/IconCircleLabelList"/>
    <dgm:cxn modelId="{AA57E8BF-3AB7-48C2-A0D5-F8EBB62994B0}" type="presParOf" srcId="{1A701745-63D0-4BE1-AA46-F49E0C1F87A3}" destId="{9CFAD576-D95D-4A7A-B97F-58A550E6155E}" srcOrd="3" destOrd="0" presId="urn:microsoft.com/office/officeart/2018/5/layout/IconCircleLabelList"/>
    <dgm:cxn modelId="{0D14A738-C730-47D2-B814-6C362E4C8391}" type="presParOf" srcId="{F5B1D731-159B-4BE3-8E36-6A1176743A33}" destId="{124CEE43-55EB-4D51-AA1E-42E468075B23}" srcOrd="7" destOrd="0" presId="urn:microsoft.com/office/officeart/2018/5/layout/IconCircleLabelList"/>
    <dgm:cxn modelId="{FB9A8011-C500-4C9C-BB10-241BE9D816DA}" type="presParOf" srcId="{F5B1D731-159B-4BE3-8E36-6A1176743A33}" destId="{AB145803-23FF-42E0-9A21-66BE3991896E}" srcOrd="8" destOrd="0" presId="urn:microsoft.com/office/officeart/2018/5/layout/IconCircleLabelList"/>
    <dgm:cxn modelId="{E538B81E-18FD-4209-9BDF-7D29282AFCC0}" type="presParOf" srcId="{AB145803-23FF-42E0-9A21-66BE3991896E}" destId="{31A44516-402A-4523-BF63-0F8095F18D60}" srcOrd="0" destOrd="0" presId="urn:microsoft.com/office/officeart/2018/5/layout/IconCircleLabelList"/>
    <dgm:cxn modelId="{34EF6277-A196-46E9-8345-6E04FB6DA6F8}" type="presParOf" srcId="{AB145803-23FF-42E0-9A21-66BE3991896E}" destId="{7013CDE1-4A23-4850-AECD-2C94A6B71034}" srcOrd="1" destOrd="0" presId="urn:microsoft.com/office/officeart/2018/5/layout/IconCircleLabelList"/>
    <dgm:cxn modelId="{655FAF4D-5C4C-4613-AE6D-A34C0B7635A4}" type="presParOf" srcId="{AB145803-23FF-42E0-9A21-66BE3991896E}" destId="{8DE8CFAD-F068-4FC7-AD0C-C37AD4F7B845}" srcOrd="2" destOrd="0" presId="urn:microsoft.com/office/officeart/2018/5/layout/IconCircleLabelList"/>
    <dgm:cxn modelId="{4D00F017-78DF-4495-8D11-E77F8612B029}" type="presParOf" srcId="{AB145803-23FF-42E0-9A21-66BE3991896E}" destId="{D28A4CB9-068E-4338-BCF2-EB22A6758DF9}" srcOrd="3" destOrd="0" presId="urn:microsoft.com/office/officeart/2018/5/layout/IconCircleLabelList"/>
    <dgm:cxn modelId="{2BA6F101-9947-48A2-BF33-7CEA62D9F212}" type="presParOf" srcId="{F5B1D731-159B-4BE3-8E36-6A1176743A33}" destId="{A05B2B53-C657-4EF2-B2FB-3E73B5419197}" srcOrd="9" destOrd="0" presId="urn:microsoft.com/office/officeart/2018/5/layout/IconCircleLabelList"/>
    <dgm:cxn modelId="{75C51D55-5308-4E2A-AB26-4C43BC266259}" type="presParOf" srcId="{F5B1D731-159B-4BE3-8E36-6A1176743A33}" destId="{0CE768AF-A56E-4D3A-8DB4-BFA48E59C07E}" srcOrd="10" destOrd="0" presId="urn:microsoft.com/office/officeart/2018/5/layout/IconCircleLabelList"/>
    <dgm:cxn modelId="{A078C66E-592D-4F7C-9D19-A4D266D7E1C2}" type="presParOf" srcId="{0CE768AF-A56E-4D3A-8DB4-BFA48E59C07E}" destId="{2EBC6A36-56F5-411D-8AC2-3478171AFA69}" srcOrd="0" destOrd="0" presId="urn:microsoft.com/office/officeart/2018/5/layout/IconCircleLabelList"/>
    <dgm:cxn modelId="{69DCD0F7-DBE5-425F-8879-931E056A7C4D}" type="presParOf" srcId="{0CE768AF-A56E-4D3A-8DB4-BFA48E59C07E}" destId="{F40561B0-9E63-470E-98EC-432A07488A27}" srcOrd="1" destOrd="0" presId="urn:microsoft.com/office/officeart/2018/5/layout/IconCircleLabelList"/>
    <dgm:cxn modelId="{1022D48A-08DE-4664-AEA4-B54BDE95F988}" type="presParOf" srcId="{0CE768AF-A56E-4D3A-8DB4-BFA48E59C07E}" destId="{29C975AA-B183-45E3-B5C7-A6BDDD2B4775}" srcOrd="2" destOrd="0" presId="urn:microsoft.com/office/officeart/2018/5/layout/IconCircleLabelList"/>
    <dgm:cxn modelId="{EBC8FBB9-A1BD-428F-A9AA-980909AF38EA}" type="presParOf" srcId="{0CE768AF-A56E-4D3A-8DB4-BFA48E59C07E}" destId="{09BC3DC5-2FAC-4B48-B57F-3CDC1AA4C18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BA4BB3-671B-45A9-BD1F-160E22D8358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8C1B670-A684-43C5-8EE3-77B2CB9E3F9F}">
      <dgm:prSet/>
      <dgm:spPr/>
      <dgm:t>
        <a:bodyPr/>
        <a:lstStyle/>
        <a:p>
          <a:r>
            <a:rPr lang="en-US"/>
            <a:t>Career Field </a:t>
          </a:r>
        </a:p>
      </dgm:t>
    </dgm:pt>
    <dgm:pt modelId="{FF54A9D2-11BA-4A52-8A72-5442752EBD61}" type="parTrans" cxnId="{AF0CE34B-3838-4BF6-97BA-B2DC7500C909}">
      <dgm:prSet/>
      <dgm:spPr/>
      <dgm:t>
        <a:bodyPr/>
        <a:lstStyle/>
        <a:p>
          <a:endParaRPr lang="en-US"/>
        </a:p>
      </dgm:t>
    </dgm:pt>
    <dgm:pt modelId="{4680ACBA-B044-4440-87EB-BC8A4B595F28}" type="sibTrans" cxnId="{AF0CE34B-3838-4BF6-97BA-B2DC7500C909}">
      <dgm:prSet/>
      <dgm:spPr/>
      <dgm:t>
        <a:bodyPr/>
        <a:lstStyle/>
        <a:p>
          <a:endParaRPr lang="en-US"/>
        </a:p>
      </dgm:t>
    </dgm:pt>
    <dgm:pt modelId="{9E5782C5-16DE-48F6-95C0-224050FC2B88}">
      <dgm:prSet/>
      <dgm:spPr/>
      <dgm:t>
        <a:bodyPr/>
        <a:lstStyle/>
        <a:p>
          <a:r>
            <a:rPr lang="en-US"/>
            <a:t>Barriers </a:t>
          </a:r>
        </a:p>
      </dgm:t>
    </dgm:pt>
    <dgm:pt modelId="{DAE3741A-177C-43BB-BBE0-6E26D12815FE}" type="parTrans" cxnId="{D571EA84-ED80-4FDD-A72C-4713EE88ECDC}">
      <dgm:prSet/>
      <dgm:spPr/>
      <dgm:t>
        <a:bodyPr/>
        <a:lstStyle/>
        <a:p>
          <a:endParaRPr lang="en-US"/>
        </a:p>
      </dgm:t>
    </dgm:pt>
    <dgm:pt modelId="{5CEF5DC8-C197-448C-8CB1-7A965C4D5E11}" type="sibTrans" cxnId="{D571EA84-ED80-4FDD-A72C-4713EE88ECDC}">
      <dgm:prSet/>
      <dgm:spPr/>
      <dgm:t>
        <a:bodyPr/>
        <a:lstStyle/>
        <a:p>
          <a:endParaRPr lang="en-US"/>
        </a:p>
      </dgm:t>
    </dgm:pt>
    <dgm:pt modelId="{F4A366E5-79D5-4B91-8E62-87B519DB2A1A}">
      <dgm:prSet/>
      <dgm:spPr/>
      <dgm:t>
        <a:bodyPr/>
        <a:lstStyle/>
        <a:p>
          <a:r>
            <a:rPr lang="en-US"/>
            <a:t>Location</a:t>
          </a:r>
        </a:p>
      </dgm:t>
    </dgm:pt>
    <dgm:pt modelId="{C3028389-5587-4382-B760-B8F2C653EB21}" type="parTrans" cxnId="{F879B8B9-929B-4906-8814-98E61B0DA214}">
      <dgm:prSet/>
      <dgm:spPr/>
      <dgm:t>
        <a:bodyPr/>
        <a:lstStyle/>
        <a:p>
          <a:endParaRPr lang="en-US"/>
        </a:p>
      </dgm:t>
    </dgm:pt>
    <dgm:pt modelId="{365159F1-32AC-4783-B48F-55ADF2F8E273}" type="sibTrans" cxnId="{F879B8B9-929B-4906-8814-98E61B0DA214}">
      <dgm:prSet/>
      <dgm:spPr/>
      <dgm:t>
        <a:bodyPr/>
        <a:lstStyle/>
        <a:p>
          <a:endParaRPr lang="en-US"/>
        </a:p>
      </dgm:t>
    </dgm:pt>
    <dgm:pt modelId="{9E53D971-77D5-4616-B10D-A9BABF15FF37}">
      <dgm:prSet/>
      <dgm:spPr/>
      <dgm:t>
        <a:bodyPr/>
        <a:lstStyle/>
        <a:p>
          <a:r>
            <a:rPr lang="en-US"/>
            <a:t>Gender &amp; Preference </a:t>
          </a:r>
        </a:p>
      </dgm:t>
    </dgm:pt>
    <dgm:pt modelId="{1E8CA02B-D6F4-4537-93CC-B0F912C876E2}" type="parTrans" cxnId="{B90CF1A3-7DAB-474E-8C55-B51776CDEB15}">
      <dgm:prSet/>
      <dgm:spPr/>
      <dgm:t>
        <a:bodyPr/>
        <a:lstStyle/>
        <a:p>
          <a:endParaRPr lang="en-US"/>
        </a:p>
      </dgm:t>
    </dgm:pt>
    <dgm:pt modelId="{6695B36A-7B49-43E5-8512-91DDE99F7B60}" type="sibTrans" cxnId="{B90CF1A3-7DAB-474E-8C55-B51776CDEB15}">
      <dgm:prSet/>
      <dgm:spPr/>
      <dgm:t>
        <a:bodyPr/>
        <a:lstStyle/>
        <a:p>
          <a:endParaRPr lang="en-US"/>
        </a:p>
      </dgm:t>
    </dgm:pt>
    <dgm:pt modelId="{64DA8D6A-119C-4E5C-B1E2-48E06106ED51}">
      <dgm:prSet/>
      <dgm:spPr/>
      <dgm:t>
        <a:bodyPr/>
        <a:lstStyle/>
        <a:p>
          <a:r>
            <a:rPr lang="en-US"/>
            <a:t>Professional Goals </a:t>
          </a:r>
        </a:p>
      </dgm:t>
    </dgm:pt>
    <dgm:pt modelId="{819C07E9-50DF-4F84-AD77-984E68033EC9}" type="parTrans" cxnId="{3BAE088A-5528-4183-87DD-E32BD1B30934}">
      <dgm:prSet/>
      <dgm:spPr/>
      <dgm:t>
        <a:bodyPr/>
        <a:lstStyle/>
        <a:p>
          <a:endParaRPr lang="en-US"/>
        </a:p>
      </dgm:t>
    </dgm:pt>
    <dgm:pt modelId="{7A1DF163-5E4B-4673-BB69-CEB19D73B11A}" type="sibTrans" cxnId="{3BAE088A-5528-4183-87DD-E32BD1B30934}">
      <dgm:prSet/>
      <dgm:spPr/>
      <dgm:t>
        <a:bodyPr/>
        <a:lstStyle/>
        <a:p>
          <a:endParaRPr lang="en-US"/>
        </a:p>
      </dgm:t>
    </dgm:pt>
    <dgm:pt modelId="{183B1096-4550-4FA1-BC79-119295E948FB}">
      <dgm:prSet/>
      <dgm:spPr/>
      <dgm:t>
        <a:bodyPr/>
        <a:lstStyle/>
        <a:p>
          <a:r>
            <a:rPr lang="en-US"/>
            <a:t>Additional Information </a:t>
          </a:r>
        </a:p>
      </dgm:t>
    </dgm:pt>
    <dgm:pt modelId="{DBD96A1A-4E78-494C-92C9-C5B0C861A9AA}" type="parTrans" cxnId="{D61DE43A-A833-454F-B719-42D6BEE1D4F4}">
      <dgm:prSet/>
      <dgm:spPr/>
      <dgm:t>
        <a:bodyPr/>
        <a:lstStyle/>
        <a:p>
          <a:endParaRPr lang="en-US"/>
        </a:p>
      </dgm:t>
    </dgm:pt>
    <dgm:pt modelId="{09AF69C1-1777-4509-833F-921983A5D691}" type="sibTrans" cxnId="{D61DE43A-A833-454F-B719-42D6BEE1D4F4}">
      <dgm:prSet/>
      <dgm:spPr/>
      <dgm:t>
        <a:bodyPr/>
        <a:lstStyle/>
        <a:p>
          <a:endParaRPr lang="en-US"/>
        </a:p>
      </dgm:t>
    </dgm:pt>
    <dgm:pt modelId="{7BA4BB33-6C4D-443C-B7BB-CDA9481DED29}" type="pres">
      <dgm:prSet presAssocID="{B8BA4BB3-671B-45A9-BD1F-160E22D83586}" presName="Name0" presStyleCnt="0">
        <dgm:presLayoutVars>
          <dgm:dir/>
          <dgm:animLvl val="lvl"/>
          <dgm:resizeHandles val="exact"/>
        </dgm:presLayoutVars>
      </dgm:prSet>
      <dgm:spPr/>
    </dgm:pt>
    <dgm:pt modelId="{E8A14AE4-8D15-45F2-A4FB-608201F39FA2}" type="pres">
      <dgm:prSet presAssocID="{58C1B670-A684-43C5-8EE3-77B2CB9E3F9F}" presName="linNode" presStyleCnt="0"/>
      <dgm:spPr/>
    </dgm:pt>
    <dgm:pt modelId="{01FE289D-74A8-49BD-968C-A568EDE8943F}" type="pres">
      <dgm:prSet presAssocID="{58C1B670-A684-43C5-8EE3-77B2CB9E3F9F}" presName="parentText" presStyleLbl="node1" presStyleIdx="0" presStyleCnt="6">
        <dgm:presLayoutVars>
          <dgm:chMax val="1"/>
          <dgm:bulletEnabled val="1"/>
        </dgm:presLayoutVars>
      </dgm:prSet>
      <dgm:spPr/>
    </dgm:pt>
    <dgm:pt modelId="{B43DD2C9-9112-4A0B-8CFC-73E5FF2F8E14}" type="pres">
      <dgm:prSet presAssocID="{4680ACBA-B044-4440-87EB-BC8A4B595F28}" presName="sp" presStyleCnt="0"/>
      <dgm:spPr/>
    </dgm:pt>
    <dgm:pt modelId="{EEA9672C-ABDC-43B8-B6E9-8FF85142D85A}" type="pres">
      <dgm:prSet presAssocID="{9E5782C5-16DE-48F6-95C0-224050FC2B88}" presName="linNode" presStyleCnt="0"/>
      <dgm:spPr/>
    </dgm:pt>
    <dgm:pt modelId="{C8DF7132-6E43-4509-BCA7-C2A6B7D9C1F7}" type="pres">
      <dgm:prSet presAssocID="{9E5782C5-16DE-48F6-95C0-224050FC2B88}" presName="parentText" presStyleLbl="node1" presStyleIdx="1" presStyleCnt="6">
        <dgm:presLayoutVars>
          <dgm:chMax val="1"/>
          <dgm:bulletEnabled val="1"/>
        </dgm:presLayoutVars>
      </dgm:prSet>
      <dgm:spPr/>
    </dgm:pt>
    <dgm:pt modelId="{ABC8CAC5-FEAC-45AE-B5BF-9BD37953B58A}" type="pres">
      <dgm:prSet presAssocID="{5CEF5DC8-C197-448C-8CB1-7A965C4D5E11}" presName="sp" presStyleCnt="0"/>
      <dgm:spPr/>
    </dgm:pt>
    <dgm:pt modelId="{9CD45B5C-C7CA-4834-A98F-72220D6886EA}" type="pres">
      <dgm:prSet presAssocID="{F4A366E5-79D5-4B91-8E62-87B519DB2A1A}" presName="linNode" presStyleCnt="0"/>
      <dgm:spPr/>
    </dgm:pt>
    <dgm:pt modelId="{5D90AD28-41E3-4557-88D8-12499645C0D2}" type="pres">
      <dgm:prSet presAssocID="{F4A366E5-79D5-4B91-8E62-87B519DB2A1A}" presName="parentText" presStyleLbl="node1" presStyleIdx="2" presStyleCnt="6">
        <dgm:presLayoutVars>
          <dgm:chMax val="1"/>
          <dgm:bulletEnabled val="1"/>
        </dgm:presLayoutVars>
      </dgm:prSet>
      <dgm:spPr/>
    </dgm:pt>
    <dgm:pt modelId="{F66895B0-22F3-4305-892E-AEC1D7F5F4A7}" type="pres">
      <dgm:prSet presAssocID="{365159F1-32AC-4783-B48F-55ADF2F8E273}" presName="sp" presStyleCnt="0"/>
      <dgm:spPr/>
    </dgm:pt>
    <dgm:pt modelId="{0CDD4601-392E-4245-B175-E40CB6E64DEB}" type="pres">
      <dgm:prSet presAssocID="{9E53D971-77D5-4616-B10D-A9BABF15FF37}" presName="linNode" presStyleCnt="0"/>
      <dgm:spPr/>
    </dgm:pt>
    <dgm:pt modelId="{2E965919-34DE-40A3-8EBE-F9E6394FD15A}" type="pres">
      <dgm:prSet presAssocID="{9E53D971-77D5-4616-B10D-A9BABF15FF37}" presName="parentText" presStyleLbl="node1" presStyleIdx="3" presStyleCnt="6">
        <dgm:presLayoutVars>
          <dgm:chMax val="1"/>
          <dgm:bulletEnabled val="1"/>
        </dgm:presLayoutVars>
      </dgm:prSet>
      <dgm:spPr/>
    </dgm:pt>
    <dgm:pt modelId="{DA2E0D3C-4ED7-4437-BF10-602B16902CBC}" type="pres">
      <dgm:prSet presAssocID="{6695B36A-7B49-43E5-8512-91DDE99F7B60}" presName="sp" presStyleCnt="0"/>
      <dgm:spPr/>
    </dgm:pt>
    <dgm:pt modelId="{C96F5CCC-DAA9-4E25-839A-A79BC76CACDA}" type="pres">
      <dgm:prSet presAssocID="{64DA8D6A-119C-4E5C-B1E2-48E06106ED51}" presName="linNode" presStyleCnt="0"/>
      <dgm:spPr/>
    </dgm:pt>
    <dgm:pt modelId="{B14825CB-1E58-471E-BCD2-1D4DC20A7E27}" type="pres">
      <dgm:prSet presAssocID="{64DA8D6A-119C-4E5C-B1E2-48E06106ED51}" presName="parentText" presStyleLbl="node1" presStyleIdx="4" presStyleCnt="6">
        <dgm:presLayoutVars>
          <dgm:chMax val="1"/>
          <dgm:bulletEnabled val="1"/>
        </dgm:presLayoutVars>
      </dgm:prSet>
      <dgm:spPr/>
    </dgm:pt>
    <dgm:pt modelId="{8C3C8DD2-EDFE-4695-ABCB-CB911D74B01A}" type="pres">
      <dgm:prSet presAssocID="{7A1DF163-5E4B-4673-BB69-CEB19D73B11A}" presName="sp" presStyleCnt="0"/>
      <dgm:spPr/>
    </dgm:pt>
    <dgm:pt modelId="{82CA09FC-7AF0-460B-8755-B5154F29C9ED}" type="pres">
      <dgm:prSet presAssocID="{183B1096-4550-4FA1-BC79-119295E948FB}" presName="linNode" presStyleCnt="0"/>
      <dgm:spPr/>
    </dgm:pt>
    <dgm:pt modelId="{46930D4E-5A3E-4293-BD28-D4F957B833A9}" type="pres">
      <dgm:prSet presAssocID="{183B1096-4550-4FA1-BC79-119295E948FB}" presName="parentText" presStyleLbl="node1" presStyleIdx="5" presStyleCnt="6">
        <dgm:presLayoutVars>
          <dgm:chMax val="1"/>
          <dgm:bulletEnabled val="1"/>
        </dgm:presLayoutVars>
      </dgm:prSet>
      <dgm:spPr/>
    </dgm:pt>
  </dgm:ptLst>
  <dgm:cxnLst>
    <dgm:cxn modelId="{74793E19-F41C-40F2-AD81-6E2BBF147E8B}" type="presOf" srcId="{9E53D971-77D5-4616-B10D-A9BABF15FF37}" destId="{2E965919-34DE-40A3-8EBE-F9E6394FD15A}" srcOrd="0" destOrd="0" presId="urn:microsoft.com/office/officeart/2005/8/layout/vList5"/>
    <dgm:cxn modelId="{D61DE43A-A833-454F-B719-42D6BEE1D4F4}" srcId="{B8BA4BB3-671B-45A9-BD1F-160E22D83586}" destId="{183B1096-4550-4FA1-BC79-119295E948FB}" srcOrd="5" destOrd="0" parTransId="{DBD96A1A-4E78-494C-92C9-C5B0C861A9AA}" sibTransId="{09AF69C1-1777-4509-833F-921983A5D691}"/>
    <dgm:cxn modelId="{AF0CE34B-3838-4BF6-97BA-B2DC7500C909}" srcId="{B8BA4BB3-671B-45A9-BD1F-160E22D83586}" destId="{58C1B670-A684-43C5-8EE3-77B2CB9E3F9F}" srcOrd="0" destOrd="0" parTransId="{FF54A9D2-11BA-4A52-8A72-5442752EBD61}" sibTransId="{4680ACBA-B044-4440-87EB-BC8A4B595F28}"/>
    <dgm:cxn modelId="{D571EA84-ED80-4FDD-A72C-4713EE88ECDC}" srcId="{B8BA4BB3-671B-45A9-BD1F-160E22D83586}" destId="{9E5782C5-16DE-48F6-95C0-224050FC2B88}" srcOrd="1" destOrd="0" parTransId="{DAE3741A-177C-43BB-BBE0-6E26D12815FE}" sibTransId="{5CEF5DC8-C197-448C-8CB1-7A965C4D5E11}"/>
    <dgm:cxn modelId="{3BAE088A-5528-4183-87DD-E32BD1B30934}" srcId="{B8BA4BB3-671B-45A9-BD1F-160E22D83586}" destId="{64DA8D6A-119C-4E5C-B1E2-48E06106ED51}" srcOrd="4" destOrd="0" parTransId="{819C07E9-50DF-4F84-AD77-984E68033EC9}" sibTransId="{7A1DF163-5E4B-4673-BB69-CEB19D73B11A}"/>
    <dgm:cxn modelId="{FC9C4298-351F-4B35-BE26-7D97A0B2B371}" type="presOf" srcId="{9E5782C5-16DE-48F6-95C0-224050FC2B88}" destId="{C8DF7132-6E43-4509-BCA7-C2A6B7D9C1F7}" srcOrd="0" destOrd="0" presId="urn:microsoft.com/office/officeart/2005/8/layout/vList5"/>
    <dgm:cxn modelId="{B90CF1A3-7DAB-474E-8C55-B51776CDEB15}" srcId="{B8BA4BB3-671B-45A9-BD1F-160E22D83586}" destId="{9E53D971-77D5-4616-B10D-A9BABF15FF37}" srcOrd="3" destOrd="0" parTransId="{1E8CA02B-D6F4-4537-93CC-B0F912C876E2}" sibTransId="{6695B36A-7B49-43E5-8512-91DDE99F7B60}"/>
    <dgm:cxn modelId="{6DBB0FAE-EAEF-4F8E-AB59-C424FC42BD4D}" type="presOf" srcId="{64DA8D6A-119C-4E5C-B1E2-48E06106ED51}" destId="{B14825CB-1E58-471E-BCD2-1D4DC20A7E27}" srcOrd="0" destOrd="0" presId="urn:microsoft.com/office/officeart/2005/8/layout/vList5"/>
    <dgm:cxn modelId="{F6884CB8-DDBB-4CDE-9BCA-3B6973ED5288}" type="presOf" srcId="{B8BA4BB3-671B-45A9-BD1F-160E22D83586}" destId="{7BA4BB33-6C4D-443C-B7BB-CDA9481DED29}" srcOrd="0" destOrd="0" presId="urn:microsoft.com/office/officeart/2005/8/layout/vList5"/>
    <dgm:cxn modelId="{F879B8B9-929B-4906-8814-98E61B0DA214}" srcId="{B8BA4BB3-671B-45A9-BD1F-160E22D83586}" destId="{F4A366E5-79D5-4B91-8E62-87B519DB2A1A}" srcOrd="2" destOrd="0" parTransId="{C3028389-5587-4382-B760-B8F2C653EB21}" sibTransId="{365159F1-32AC-4783-B48F-55ADF2F8E273}"/>
    <dgm:cxn modelId="{547204E6-6499-4C30-A963-0BA2B049409C}" type="presOf" srcId="{58C1B670-A684-43C5-8EE3-77B2CB9E3F9F}" destId="{01FE289D-74A8-49BD-968C-A568EDE8943F}" srcOrd="0" destOrd="0" presId="urn:microsoft.com/office/officeart/2005/8/layout/vList5"/>
    <dgm:cxn modelId="{C5461AEF-3EF5-448A-BBD6-F95F3ACEAB30}" type="presOf" srcId="{183B1096-4550-4FA1-BC79-119295E948FB}" destId="{46930D4E-5A3E-4293-BD28-D4F957B833A9}" srcOrd="0" destOrd="0" presId="urn:microsoft.com/office/officeart/2005/8/layout/vList5"/>
    <dgm:cxn modelId="{FC3667F6-6F5E-4D14-A19D-51D32D2EA79B}" type="presOf" srcId="{F4A366E5-79D5-4B91-8E62-87B519DB2A1A}" destId="{5D90AD28-41E3-4557-88D8-12499645C0D2}" srcOrd="0" destOrd="0" presId="urn:microsoft.com/office/officeart/2005/8/layout/vList5"/>
    <dgm:cxn modelId="{AC5B90E9-77FB-408B-81A6-98F3715CCB38}" type="presParOf" srcId="{7BA4BB33-6C4D-443C-B7BB-CDA9481DED29}" destId="{E8A14AE4-8D15-45F2-A4FB-608201F39FA2}" srcOrd="0" destOrd="0" presId="urn:microsoft.com/office/officeart/2005/8/layout/vList5"/>
    <dgm:cxn modelId="{6E0DCDAE-88B6-4ABE-9619-E5B6058B5D4E}" type="presParOf" srcId="{E8A14AE4-8D15-45F2-A4FB-608201F39FA2}" destId="{01FE289D-74A8-49BD-968C-A568EDE8943F}" srcOrd="0" destOrd="0" presId="urn:microsoft.com/office/officeart/2005/8/layout/vList5"/>
    <dgm:cxn modelId="{C7C7776B-C564-472A-A5CA-24568BDBE47F}" type="presParOf" srcId="{7BA4BB33-6C4D-443C-B7BB-CDA9481DED29}" destId="{B43DD2C9-9112-4A0B-8CFC-73E5FF2F8E14}" srcOrd="1" destOrd="0" presId="urn:microsoft.com/office/officeart/2005/8/layout/vList5"/>
    <dgm:cxn modelId="{59C1E633-65AF-47FC-B0F7-D5C06FD8C352}" type="presParOf" srcId="{7BA4BB33-6C4D-443C-B7BB-CDA9481DED29}" destId="{EEA9672C-ABDC-43B8-B6E9-8FF85142D85A}" srcOrd="2" destOrd="0" presId="urn:microsoft.com/office/officeart/2005/8/layout/vList5"/>
    <dgm:cxn modelId="{E7117499-2B05-4755-A16A-C869883FF7E2}" type="presParOf" srcId="{EEA9672C-ABDC-43B8-B6E9-8FF85142D85A}" destId="{C8DF7132-6E43-4509-BCA7-C2A6B7D9C1F7}" srcOrd="0" destOrd="0" presId="urn:microsoft.com/office/officeart/2005/8/layout/vList5"/>
    <dgm:cxn modelId="{DBDFB90A-ABEA-4516-89C2-F2A0812ED008}" type="presParOf" srcId="{7BA4BB33-6C4D-443C-B7BB-CDA9481DED29}" destId="{ABC8CAC5-FEAC-45AE-B5BF-9BD37953B58A}" srcOrd="3" destOrd="0" presId="urn:microsoft.com/office/officeart/2005/8/layout/vList5"/>
    <dgm:cxn modelId="{CEEDC108-10D2-49C3-A23A-E46D56CF160A}" type="presParOf" srcId="{7BA4BB33-6C4D-443C-B7BB-CDA9481DED29}" destId="{9CD45B5C-C7CA-4834-A98F-72220D6886EA}" srcOrd="4" destOrd="0" presId="urn:microsoft.com/office/officeart/2005/8/layout/vList5"/>
    <dgm:cxn modelId="{D4549C10-4249-4BF5-8E19-B82677693C01}" type="presParOf" srcId="{9CD45B5C-C7CA-4834-A98F-72220D6886EA}" destId="{5D90AD28-41E3-4557-88D8-12499645C0D2}" srcOrd="0" destOrd="0" presId="urn:microsoft.com/office/officeart/2005/8/layout/vList5"/>
    <dgm:cxn modelId="{99FC8984-365F-4C89-8636-B1B468B87DBA}" type="presParOf" srcId="{7BA4BB33-6C4D-443C-B7BB-CDA9481DED29}" destId="{F66895B0-22F3-4305-892E-AEC1D7F5F4A7}" srcOrd="5" destOrd="0" presId="urn:microsoft.com/office/officeart/2005/8/layout/vList5"/>
    <dgm:cxn modelId="{18E1E4CF-20AB-443C-8648-B84305535BA8}" type="presParOf" srcId="{7BA4BB33-6C4D-443C-B7BB-CDA9481DED29}" destId="{0CDD4601-392E-4245-B175-E40CB6E64DEB}" srcOrd="6" destOrd="0" presId="urn:microsoft.com/office/officeart/2005/8/layout/vList5"/>
    <dgm:cxn modelId="{F0EDDC0A-548A-4D2D-AF3F-3F6FCEC79BE2}" type="presParOf" srcId="{0CDD4601-392E-4245-B175-E40CB6E64DEB}" destId="{2E965919-34DE-40A3-8EBE-F9E6394FD15A}" srcOrd="0" destOrd="0" presId="urn:microsoft.com/office/officeart/2005/8/layout/vList5"/>
    <dgm:cxn modelId="{11FB453E-4F7F-4E57-9626-D9BAF4AC4B61}" type="presParOf" srcId="{7BA4BB33-6C4D-443C-B7BB-CDA9481DED29}" destId="{DA2E0D3C-4ED7-4437-BF10-602B16902CBC}" srcOrd="7" destOrd="0" presId="urn:microsoft.com/office/officeart/2005/8/layout/vList5"/>
    <dgm:cxn modelId="{5C6593A3-E71B-410C-A257-B677C641FB23}" type="presParOf" srcId="{7BA4BB33-6C4D-443C-B7BB-CDA9481DED29}" destId="{C96F5CCC-DAA9-4E25-839A-A79BC76CACDA}" srcOrd="8" destOrd="0" presId="urn:microsoft.com/office/officeart/2005/8/layout/vList5"/>
    <dgm:cxn modelId="{04CF4E6E-E35A-42FA-86E9-F4829BAC4C8F}" type="presParOf" srcId="{C96F5CCC-DAA9-4E25-839A-A79BC76CACDA}" destId="{B14825CB-1E58-471E-BCD2-1D4DC20A7E27}" srcOrd="0" destOrd="0" presId="urn:microsoft.com/office/officeart/2005/8/layout/vList5"/>
    <dgm:cxn modelId="{07135721-6B12-466C-9B66-CD12D588F186}" type="presParOf" srcId="{7BA4BB33-6C4D-443C-B7BB-CDA9481DED29}" destId="{8C3C8DD2-EDFE-4695-ABCB-CB911D74B01A}" srcOrd="9" destOrd="0" presId="urn:microsoft.com/office/officeart/2005/8/layout/vList5"/>
    <dgm:cxn modelId="{5B52F3B1-E2C8-4994-A923-9DD4B11C8A41}" type="presParOf" srcId="{7BA4BB33-6C4D-443C-B7BB-CDA9481DED29}" destId="{82CA09FC-7AF0-460B-8755-B5154F29C9ED}" srcOrd="10" destOrd="0" presId="urn:microsoft.com/office/officeart/2005/8/layout/vList5"/>
    <dgm:cxn modelId="{C6E7112E-696E-46C9-80B3-7C0D0CA3A036}" type="presParOf" srcId="{82CA09FC-7AF0-460B-8755-B5154F29C9ED}" destId="{46930D4E-5A3E-4293-BD28-D4F957B833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8DE43-377C-44F7-9A8A-BB72601E41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F49C8D9-8554-4A2A-A2B1-E7E264E9E948}">
      <dgm:prSet/>
      <dgm:spPr/>
      <dgm:t>
        <a:bodyPr/>
        <a:lstStyle/>
        <a:p>
          <a:pPr>
            <a:lnSpc>
              <a:spcPct val="100000"/>
            </a:lnSpc>
          </a:pPr>
          <a:r>
            <a:rPr lang="en-US" dirty="0"/>
            <a:t>Learn more by visiting the </a:t>
          </a:r>
          <a:r>
            <a:rPr lang="en-US" dirty="0">
              <a:hlinkClick xmlns:r="http://schemas.openxmlformats.org/officeDocument/2006/relationships" r:id="rId1"/>
            </a:rPr>
            <a:t>website</a:t>
          </a:r>
        </a:p>
      </dgm:t>
    </dgm:pt>
    <dgm:pt modelId="{C46FB239-F02B-471A-B9EC-6BD273D59563}" type="parTrans" cxnId="{871FA23A-2C35-4D22-ACE2-C8CBF6CA00D3}">
      <dgm:prSet/>
      <dgm:spPr/>
      <dgm:t>
        <a:bodyPr/>
        <a:lstStyle/>
        <a:p>
          <a:endParaRPr lang="en-US"/>
        </a:p>
      </dgm:t>
    </dgm:pt>
    <dgm:pt modelId="{297559E6-ADA8-4055-B50E-0AF4F4FC9077}" type="sibTrans" cxnId="{871FA23A-2C35-4D22-ACE2-C8CBF6CA00D3}">
      <dgm:prSet/>
      <dgm:spPr/>
      <dgm:t>
        <a:bodyPr/>
        <a:lstStyle/>
        <a:p>
          <a:endParaRPr lang="en-US"/>
        </a:p>
      </dgm:t>
    </dgm:pt>
    <dgm:pt modelId="{F01DCB35-F6C5-456C-9E2D-F259AC20C2C7}">
      <dgm:prSet/>
      <dgm:spPr/>
      <dgm:t>
        <a:bodyPr/>
        <a:lstStyle/>
        <a:p>
          <a:pPr>
            <a:lnSpc>
              <a:spcPct val="100000"/>
            </a:lnSpc>
          </a:pPr>
          <a:r>
            <a:rPr lang="en-US" dirty="0"/>
            <a:t>Share this opportunity with employers</a:t>
          </a:r>
        </a:p>
      </dgm:t>
    </dgm:pt>
    <dgm:pt modelId="{76E4D2C9-350D-4A94-8935-29229A81A7FD}" type="parTrans" cxnId="{1BDB8C8A-9720-4150-879C-566A1F75BA99}">
      <dgm:prSet/>
      <dgm:spPr/>
      <dgm:t>
        <a:bodyPr/>
        <a:lstStyle/>
        <a:p>
          <a:endParaRPr lang="en-US"/>
        </a:p>
      </dgm:t>
    </dgm:pt>
    <dgm:pt modelId="{878FAA79-2DDB-4DEF-B7DB-3B6D90C34D05}" type="sibTrans" cxnId="{1BDB8C8A-9720-4150-879C-566A1F75BA99}">
      <dgm:prSet/>
      <dgm:spPr/>
      <dgm:t>
        <a:bodyPr/>
        <a:lstStyle/>
        <a:p>
          <a:endParaRPr lang="en-US"/>
        </a:p>
      </dgm:t>
    </dgm:pt>
    <dgm:pt modelId="{CA3FE36A-19A3-42F4-B46F-C4F3A05AB172}">
      <dgm:prSet/>
      <dgm:spPr/>
      <dgm:t>
        <a:bodyPr/>
        <a:lstStyle/>
        <a:p>
          <a:pPr>
            <a:lnSpc>
              <a:spcPct val="100000"/>
            </a:lnSpc>
          </a:pPr>
          <a:r>
            <a:rPr lang="en-US" dirty="0"/>
            <a:t>Connect leadership with appropriate professional organizations</a:t>
          </a:r>
        </a:p>
      </dgm:t>
    </dgm:pt>
    <dgm:pt modelId="{19CDCEC0-A1D8-46EB-BE32-00B92AF8D524}" type="parTrans" cxnId="{06967942-D090-4CCC-AC99-E555141BFC8B}">
      <dgm:prSet/>
      <dgm:spPr/>
      <dgm:t>
        <a:bodyPr/>
        <a:lstStyle/>
        <a:p>
          <a:endParaRPr lang="en-US"/>
        </a:p>
      </dgm:t>
    </dgm:pt>
    <dgm:pt modelId="{37438D2F-57BF-48F9-A2F1-515DE3A38253}" type="sibTrans" cxnId="{06967942-D090-4CCC-AC99-E555141BFC8B}">
      <dgm:prSet/>
      <dgm:spPr/>
      <dgm:t>
        <a:bodyPr/>
        <a:lstStyle/>
        <a:p>
          <a:endParaRPr lang="en-US"/>
        </a:p>
      </dgm:t>
    </dgm:pt>
    <dgm:pt modelId="{5A5BB56A-6E20-4AE8-AECE-0CECC875D22B}">
      <dgm:prSet/>
      <dgm:spPr/>
      <dgm:t>
        <a:bodyPr/>
        <a:lstStyle/>
        <a:p>
          <a:pPr>
            <a:lnSpc>
              <a:spcPct val="100000"/>
            </a:lnSpc>
          </a:pPr>
          <a:r>
            <a:rPr lang="en-US" dirty="0"/>
            <a:t>Follow Volunteer Iowa on social media</a:t>
          </a:r>
        </a:p>
      </dgm:t>
    </dgm:pt>
    <dgm:pt modelId="{64B73893-8BA6-4E0D-B0C0-4D8437F9A8EB}" type="parTrans" cxnId="{B013DBE0-E0C9-4585-8D1A-0434ACF5A646}">
      <dgm:prSet/>
      <dgm:spPr/>
      <dgm:t>
        <a:bodyPr/>
        <a:lstStyle/>
        <a:p>
          <a:endParaRPr lang="en-US"/>
        </a:p>
      </dgm:t>
    </dgm:pt>
    <dgm:pt modelId="{36EEF070-4406-416C-B12B-A5B7ADCACAE5}" type="sibTrans" cxnId="{B013DBE0-E0C9-4585-8D1A-0434ACF5A646}">
      <dgm:prSet/>
      <dgm:spPr/>
      <dgm:t>
        <a:bodyPr/>
        <a:lstStyle/>
        <a:p>
          <a:endParaRPr lang="en-US"/>
        </a:p>
      </dgm:t>
    </dgm:pt>
    <dgm:pt modelId="{1689F684-3556-497C-B5A2-BD4C9BCD5EA0}">
      <dgm:prSet/>
      <dgm:spPr/>
      <dgm:t>
        <a:bodyPr/>
        <a:lstStyle/>
        <a:p>
          <a:pPr>
            <a:lnSpc>
              <a:spcPct val="100000"/>
            </a:lnSpc>
          </a:pPr>
          <a:r>
            <a:rPr lang="en-US" dirty="0"/>
            <a:t>Identify opportunities to share with faculty, staff, and students at eligible campuses</a:t>
          </a:r>
        </a:p>
      </dgm:t>
    </dgm:pt>
    <dgm:pt modelId="{94FDB2F5-8F7A-4A9D-99B7-BFAFFF899726}" type="parTrans" cxnId="{437D9395-0E0A-49DA-8985-E19A22C8B9AF}">
      <dgm:prSet/>
      <dgm:spPr/>
      <dgm:t>
        <a:bodyPr/>
        <a:lstStyle/>
        <a:p>
          <a:endParaRPr lang="en-US"/>
        </a:p>
      </dgm:t>
    </dgm:pt>
    <dgm:pt modelId="{CDC2DBB4-3D94-42F9-9FFE-37711E18D4CF}" type="sibTrans" cxnId="{437D9395-0E0A-49DA-8985-E19A22C8B9AF}">
      <dgm:prSet/>
      <dgm:spPr/>
      <dgm:t>
        <a:bodyPr/>
        <a:lstStyle/>
        <a:p>
          <a:endParaRPr lang="en-US"/>
        </a:p>
      </dgm:t>
    </dgm:pt>
    <dgm:pt modelId="{2A0A678D-935C-4D82-BA17-5126F3F7F8AB}" type="pres">
      <dgm:prSet presAssocID="{6F28DE43-377C-44F7-9A8A-BB72601E41A7}" presName="root" presStyleCnt="0">
        <dgm:presLayoutVars>
          <dgm:dir/>
          <dgm:resizeHandles val="exact"/>
        </dgm:presLayoutVars>
      </dgm:prSet>
      <dgm:spPr/>
    </dgm:pt>
    <dgm:pt modelId="{80CFA6C3-F817-4AE9-BCC7-74002B9ED377}" type="pres">
      <dgm:prSet presAssocID="{2F49C8D9-8554-4A2A-A2B1-E7E264E9E948}" presName="compNode" presStyleCnt="0"/>
      <dgm:spPr/>
    </dgm:pt>
    <dgm:pt modelId="{FFE2EA47-434C-4992-9681-0DA0D959C903}" type="pres">
      <dgm:prSet presAssocID="{2F49C8D9-8554-4A2A-A2B1-E7E264E9E948}"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Internet"/>
        </a:ext>
      </dgm:extLst>
    </dgm:pt>
    <dgm:pt modelId="{5CCC0DB4-706C-4D7F-A08A-F9DFD8D9EBAF}" type="pres">
      <dgm:prSet presAssocID="{2F49C8D9-8554-4A2A-A2B1-E7E264E9E948}" presName="spaceRect" presStyleCnt="0"/>
      <dgm:spPr/>
    </dgm:pt>
    <dgm:pt modelId="{C9D5C26C-AB36-4F24-B82B-BEC263AA2054}" type="pres">
      <dgm:prSet presAssocID="{2F49C8D9-8554-4A2A-A2B1-E7E264E9E948}" presName="textRect" presStyleLbl="revTx" presStyleIdx="0" presStyleCnt="5">
        <dgm:presLayoutVars>
          <dgm:chMax val="1"/>
          <dgm:chPref val="1"/>
        </dgm:presLayoutVars>
      </dgm:prSet>
      <dgm:spPr/>
    </dgm:pt>
    <dgm:pt modelId="{C894982E-043E-4B60-AB44-C100141CB41B}" type="pres">
      <dgm:prSet presAssocID="{297559E6-ADA8-4055-B50E-0AF4F4FC9077}" presName="sibTrans" presStyleCnt="0"/>
      <dgm:spPr/>
    </dgm:pt>
    <dgm:pt modelId="{08A72031-7C71-4EFC-85DE-244AA30CD83B}" type="pres">
      <dgm:prSet presAssocID="{F01DCB35-F6C5-456C-9E2D-F259AC20C2C7}" presName="compNode" presStyleCnt="0"/>
      <dgm:spPr/>
    </dgm:pt>
    <dgm:pt modelId="{57BAA8A8-BB42-435F-AA28-0B342923F472}" type="pres">
      <dgm:prSet presAssocID="{F01DCB35-F6C5-456C-9E2D-F259AC20C2C7}"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at"/>
        </a:ext>
      </dgm:extLst>
    </dgm:pt>
    <dgm:pt modelId="{F7205661-5DFF-4CE9-98F8-29CC324BD271}" type="pres">
      <dgm:prSet presAssocID="{F01DCB35-F6C5-456C-9E2D-F259AC20C2C7}" presName="spaceRect" presStyleCnt="0"/>
      <dgm:spPr/>
    </dgm:pt>
    <dgm:pt modelId="{247A9E3B-2322-4B9F-91F3-5E15C6F120CE}" type="pres">
      <dgm:prSet presAssocID="{F01DCB35-F6C5-456C-9E2D-F259AC20C2C7}" presName="textRect" presStyleLbl="revTx" presStyleIdx="1" presStyleCnt="5">
        <dgm:presLayoutVars>
          <dgm:chMax val="1"/>
          <dgm:chPref val="1"/>
        </dgm:presLayoutVars>
      </dgm:prSet>
      <dgm:spPr/>
    </dgm:pt>
    <dgm:pt modelId="{C2C3248C-ADAF-43B4-B911-8BD585854EB2}" type="pres">
      <dgm:prSet presAssocID="{878FAA79-2DDB-4DEF-B7DB-3B6D90C34D05}" presName="sibTrans" presStyleCnt="0"/>
      <dgm:spPr/>
    </dgm:pt>
    <dgm:pt modelId="{624275F0-CA9F-4A54-B7BF-4EF1C86A826F}" type="pres">
      <dgm:prSet presAssocID="{CA3FE36A-19A3-42F4-B46F-C4F3A05AB172}" presName="compNode" presStyleCnt="0"/>
      <dgm:spPr/>
    </dgm:pt>
    <dgm:pt modelId="{D77494FA-4323-419A-AA2A-E132710BE702}" type="pres">
      <dgm:prSet presAssocID="{CA3FE36A-19A3-42F4-B46F-C4F3A05AB172}"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User"/>
        </a:ext>
      </dgm:extLst>
    </dgm:pt>
    <dgm:pt modelId="{086596F7-1191-4D05-B68E-D309CB667C17}" type="pres">
      <dgm:prSet presAssocID="{CA3FE36A-19A3-42F4-B46F-C4F3A05AB172}" presName="spaceRect" presStyleCnt="0"/>
      <dgm:spPr/>
    </dgm:pt>
    <dgm:pt modelId="{9B02A349-3C52-4F7E-8AE8-9FF4D819BB3C}" type="pres">
      <dgm:prSet presAssocID="{CA3FE36A-19A3-42F4-B46F-C4F3A05AB172}" presName="textRect" presStyleLbl="revTx" presStyleIdx="2" presStyleCnt="5">
        <dgm:presLayoutVars>
          <dgm:chMax val="1"/>
          <dgm:chPref val="1"/>
        </dgm:presLayoutVars>
      </dgm:prSet>
      <dgm:spPr/>
    </dgm:pt>
    <dgm:pt modelId="{18346DC9-EB4E-488D-8720-FE85CA4D03FD}" type="pres">
      <dgm:prSet presAssocID="{37438D2F-57BF-48F9-A2F1-515DE3A38253}" presName="sibTrans" presStyleCnt="0"/>
      <dgm:spPr/>
    </dgm:pt>
    <dgm:pt modelId="{9B68DE2F-39DC-45BB-A58B-341F134AA2B7}" type="pres">
      <dgm:prSet presAssocID="{5A5BB56A-6E20-4AE8-AECE-0CECC875D22B}" presName="compNode" presStyleCnt="0"/>
      <dgm:spPr/>
    </dgm:pt>
    <dgm:pt modelId="{2C22360F-B4C1-494E-AB4F-E551050976A8}" type="pres">
      <dgm:prSet presAssocID="{5A5BB56A-6E20-4AE8-AECE-0CECC875D22B}"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Smart Phone"/>
        </a:ext>
      </dgm:extLst>
    </dgm:pt>
    <dgm:pt modelId="{AFA3C6F4-6A67-4319-886F-42807CD28F84}" type="pres">
      <dgm:prSet presAssocID="{5A5BB56A-6E20-4AE8-AECE-0CECC875D22B}" presName="spaceRect" presStyleCnt="0"/>
      <dgm:spPr/>
    </dgm:pt>
    <dgm:pt modelId="{2A2B8038-1557-4C1B-9E5A-96FA3679E70E}" type="pres">
      <dgm:prSet presAssocID="{5A5BB56A-6E20-4AE8-AECE-0CECC875D22B}" presName="textRect" presStyleLbl="revTx" presStyleIdx="3" presStyleCnt="5">
        <dgm:presLayoutVars>
          <dgm:chMax val="1"/>
          <dgm:chPref val="1"/>
        </dgm:presLayoutVars>
      </dgm:prSet>
      <dgm:spPr/>
    </dgm:pt>
    <dgm:pt modelId="{BC438386-11D5-4285-A0DA-0582B4326C4D}" type="pres">
      <dgm:prSet presAssocID="{36EEF070-4406-416C-B12B-A5B7ADCACAE5}" presName="sibTrans" presStyleCnt="0"/>
      <dgm:spPr/>
    </dgm:pt>
    <dgm:pt modelId="{C91023C2-CC06-4A52-89D4-78809893D578}" type="pres">
      <dgm:prSet presAssocID="{1689F684-3556-497C-B5A2-BD4C9BCD5EA0}" presName="compNode" presStyleCnt="0"/>
      <dgm:spPr/>
    </dgm:pt>
    <dgm:pt modelId="{FF3BF20E-79D9-4DA7-9D72-C2B79C9057D4}" type="pres">
      <dgm:prSet presAssocID="{1689F684-3556-497C-B5A2-BD4C9BCD5EA0}"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Classroom"/>
        </a:ext>
      </dgm:extLst>
    </dgm:pt>
    <dgm:pt modelId="{2A423165-77D4-4FA8-81DB-95DD2D3B69EE}" type="pres">
      <dgm:prSet presAssocID="{1689F684-3556-497C-B5A2-BD4C9BCD5EA0}" presName="spaceRect" presStyleCnt="0"/>
      <dgm:spPr/>
    </dgm:pt>
    <dgm:pt modelId="{EFE35836-21A2-48DC-A130-8EB2E2E57433}" type="pres">
      <dgm:prSet presAssocID="{1689F684-3556-497C-B5A2-BD4C9BCD5EA0}" presName="textRect" presStyleLbl="revTx" presStyleIdx="4" presStyleCnt="5" custScaleX="128670">
        <dgm:presLayoutVars>
          <dgm:chMax val="1"/>
          <dgm:chPref val="1"/>
        </dgm:presLayoutVars>
      </dgm:prSet>
      <dgm:spPr/>
    </dgm:pt>
  </dgm:ptLst>
  <dgm:cxnLst>
    <dgm:cxn modelId="{26CDDC03-A63F-4D31-9E60-39E508000747}" type="presOf" srcId="{CA3FE36A-19A3-42F4-B46F-C4F3A05AB172}" destId="{9B02A349-3C52-4F7E-8AE8-9FF4D819BB3C}" srcOrd="0" destOrd="0" presId="urn:microsoft.com/office/officeart/2018/2/layout/IconLabelList"/>
    <dgm:cxn modelId="{871FA23A-2C35-4D22-ACE2-C8CBF6CA00D3}" srcId="{6F28DE43-377C-44F7-9A8A-BB72601E41A7}" destId="{2F49C8D9-8554-4A2A-A2B1-E7E264E9E948}" srcOrd="0" destOrd="0" parTransId="{C46FB239-F02B-471A-B9EC-6BD273D59563}" sibTransId="{297559E6-ADA8-4055-B50E-0AF4F4FC9077}"/>
    <dgm:cxn modelId="{06967942-D090-4CCC-AC99-E555141BFC8B}" srcId="{6F28DE43-377C-44F7-9A8A-BB72601E41A7}" destId="{CA3FE36A-19A3-42F4-B46F-C4F3A05AB172}" srcOrd="2" destOrd="0" parTransId="{19CDCEC0-A1D8-46EB-BE32-00B92AF8D524}" sibTransId="{37438D2F-57BF-48F9-A2F1-515DE3A38253}"/>
    <dgm:cxn modelId="{C3148C79-BAFB-4555-B4CD-36A8BCEBD5CE}" type="presOf" srcId="{F01DCB35-F6C5-456C-9E2D-F259AC20C2C7}" destId="{247A9E3B-2322-4B9F-91F3-5E15C6F120CE}" srcOrd="0" destOrd="0" presId="urn:microsoft.com/office/officeart/2018/2/layout/IconLabelList"/>
    <dgm:cxn modelId="{9593807E-C16E-4DF1-946A-AB6960A980C3}" type="presOf" srcId="{2F49C8D9-8554-4A2A-A2B1-E7E264E9E948}" destId="{C9D5C26C-AB36-4F24-B82B-BEC263AA2054}" srcOrd="0" destOrd="0" presId="urn:microsoft.com/office/officeart/2018/2/layout/IconLabelList"/>
    <dgm:cxn modelId="{1BDB8C8A-9720-4150-879C-566A1F75BA99}" srcId="{6F28DE43-377C-44F7-9A8A-BB72601E41A7}" destId="{F01DCB35-F6C5-456C-9E2D-F259AC20C2C7}" srcOrd="1" destOrd="0" parTransId="{76E4D2C9-350D-4A94-8935-29229A81A7FD}" sibTransId="{878FAA79-2DDB-4DEF-B7DB-3B6D90C34D05}"/>
    <dgm:cxn modelId="{05F3AE8F-B18C-44E6-AF54-1AD1446F29F7}" type="presOf" srcId="{6F28DE43-377C-44F7-9A8A-BB72601E41A7}" destId="{2A0A678D-935C-4D82-BA17-5126F3F7F8AB}" srcOrd="0" destOrd="0" presId="urn:microsoft.com/office/officeart/2018/2/layout/IconLabelList"/>
    <dgm:cxn modelId="{437D9395-0E0A-49DA-8985-E19A22C8B9AF}" srcId="{6F28DE43-377C-44F7-9A8A-BB72601E41A7}" destId="{1689F684-3556-497C-B5A2-BD4C9BCD5EA0}" srcOrd="4" destOrd="0" parTransId="{94FDB2F5-8F7A-4A9D-99B7-BFAFFF899726}" sibTransId="{CDC2DBB4-3D94-42F9-9FFE-37711E18D4CF}"/>
    <dgm:cxn modelId="{E1D84BBF-056F-4FB2-9D34-808DB397B054}" type="presOf" srcId="{1689F684-3556-497C-B5A2-BD4C9BCD5EA0}" destId="{EFE35836-21A2-48DC-A130-8EB2E2E57433}" srcOrd="0" destOrd="0" presId="urn:microsoft.com/office/officeart/2018/2/layout/IconLabelList"/>
    <dgm:cxn modelId="{B013DBE0-E0C9-4585-8D1A-0434ACF5A646}" srcId="{6F28DE43-377C-44F7-9A8A-BB72601E41A7}" destId="{5A5BB56A-6E20-4AE8-AECE-0CECC875D22B}" srcOrd="3" destOrd="0" parTransId="{64B73893-8BA6-4E0D-B0C0-4D8437F9A8EB}" sibTransId="{36EEF070-4406-416C-B12B-A5B7ADCACAE5}"/>
    <dgm:cxn modelId="{FDF85AF6-DB16-400A-B211-D82AEDF13C76}" type="presOf" srcId="{5A5BB56A-6E20-4AE8-AECE-0CECC875D22B}" destId="{2A2B8038-1557-4C1B-9E5A-96FA3679E70E}" srcOrd="0" destOrd="0" presId="urn:microsoft.com/office/officeart/2018/2/layout/IconLabelList"/>
    <dgm:cxn modelId="{29689675-19B1-4C7C-BB07-D9C368C9D41F}" type="presParOf" srcId="{2A0A678D-935C-4D82-BA17-5126F3F7F8AB}" destId="{80CFA6C3-F817-4AE9-BCC7-74002B9ED377}" srcOrd="0" destOrd="0" presId="urn:microsoft.com/office/officeart/2018/2/layout/IconLabelList"/>
    <dgm:cxn modelId="{1D45BEA8-6AD3-4321-93C8-7EDA1554845F}" type="presParOf" srcId="{80CFA6C3-F817-4AE9-BCC7-74002B9ED377}" destId="{FFE2EA47-434C-4992-9681-0DA0D959C903}" srcOrd="0" destOrd="0" presId="urn:microsoft.com/office/officeart/2018/2/layout/IconLabelList"/>
    <dgm:cxn modelId="{6B44FDF2-143C-4B4C-8A5C-9BE0EFD10DEF}" type="presParOf" srcId="{80CFA6C3-F817-4AE9-BCC7-74002B9ED377}" destId="{5CCC0DB4-706C-4D7F-A08A-F9DFD8D9EBAF}" srcOrd="1" destOrd="0" presId="urn:microsoft.com/office/officeart/2018/2/layout/IconLabelList"/>
    <dgm:cxn modelId="{0FD578E9-80B4-4EFC-B81B-8E75A67E2195}" type="presParOf" srcId="{80CFA6C3-F817-4AE9-BCC7-74002B9ED377}" destId="{C9D5C26C-AB36-4F24-B82B-BEC263AA2054}" srcOrd="2" destOrd="0" presId="urn:microsoft.com/office/officeart/2018/2/layout/IconLabelList"/>
    <dgm:cxn modelId="{82585304-0265-4212-8EA5-979FED70DDDA}" type="presParOf" srcId="{2A0A678D-935C-4D82-BA17-5126F3F7F8AB}" destId="{C894982E-043E-4B60-AB44-C100141CB41B}" srcOrd="1" destOrd="0" presId="urn:microsoft.com/office/officeart/2018/2/layout/IconLabelList"/>
    <dgm:cxn modelId="{A674B778-DAD7-460C-B4DB-EAD0DC29A538}" type="presParOf" srcId="{2A0A678D-935C-4D82-BA17-5126F3F7F8AB}" destId="{08A72031-7C71-4EFC-85DE-244AA30CD83B}" srcOrd="2" destOrd="0" presId="urn:microsoft.com/office/officeart/2018/2/layout/IconLabelList"/>
    <dgm:cxn modelId="{C2BCF84A-6BB7-4F20-B616-B5D2FD934945}" type="presParOf" srcId="{08A72031-7C71-4EFC-85DE-244AA30CD83B}" destId="{57BAA8A8-BB42-435F-AA28-0B342923F472}" srcOrd="0" destOrd="0" presId="urn:microsoft.com/office/officeart/2018/2/layout/IconLabelList"/>
    <dgm:cxn modelId="{0BE3F8EE-4397-40AB-9D60-152F6622C4C8}" type="presParOf" srcId="{08A72031-7C71-4EFC-85DE-244AA30CD83B}" destId="{F7205661-5DFF-4CE9-98F8-29CC324BD271}" srcOrd="1" destOrd="0" presId="urn:microsoft.com/office/officeart/2018/2/layout/IconLabelList"/>
    <dgm:cxn modelId="{F787FE1E-F4DC-479D-A123-2B9DB9598384}" type="presParOf" srcId="{08A72031-7C71-4EFC-85DE-244AA30CD83B}" destId="{247A9E3B-2322-4B9F-91F3-5E15C6F120CE}" srcOrd="2" destOrd="0" presId="urn:microsoft.com/office/officeart/2018/2/layout/IconLabelList"/>
    <dgm:cxn modelId="{CF5EAD6E-770D-437F-BC9D-4B377C48E1E8}" type="presParOf" srcId="{2A0A678D-935C-4D82-BA17-5126F3F7F8AB}" destId="{C2C3248C-ADAF-43B4-B911-8BD585854EB2}" srcOrd="3" destOrd="0" presId="urn:microsoft.com/office/officeart/2018/2/layout/IconLabelList"/>
    <dgm:cxn modelId="{CE10966F-54B4-401C-8A0B-BA82812736F4}" type="presParOf" srcId="{2A0A678D-935C-4D82-BA17-5126F3F7F8AB}" destId="{624275F0-CA9F-4A54-B7BF-4EF1C86A826F}" srcOrd="4" destOrd="0" presId="urn:microsoft.com/office/officeart/2018/2/layout/IconLabelList"/>
    <dgm:cxn modelId="{199ADB06-BBDB-4D19-81FA-8BBA268690C9}" type="presParOf" srcId="{624275F0-CA9F-4A54-B7BF-4EF1C86A826F}" destId="{D77494FA-4323-419A-AA2A-E132710BE702}" srcOrd="0" destOrd="0" presId="urn:microsoft.com/office/officeart/2018/2/layout/IconLabelList"/>
    <dgm:cxn modelId="{825CB776-3024-4ABB-A7D0-277660F8C6CF}" type="presParOf" srcId="{624275F0-CA9F-4A54-B7BF-4EF1C86A826F}" destId="{086596F7-1191-4D05-B68E-D309CB667C17}" srcOrd="1" destOrd="0" presId="urn:microsoft.com/office/officeart/2018/2/layout/IconLabelList"/>
    <dgm:cxn modelId="{2E00521D-4D62-4BB4-8FFE-13028764B39F}" type="presParOf" srcId="{624275F0-CA9F-4A54-B7BF-4EF1C86A826F}" destId="{9B02A349-3C52-4F7E-8AE8-9FF4D819BB3C}" srcOrd="2" destOrd="0" presId="urn:microsoft.com/office/officeart/2018/2/layout/IconLabelList"/>
    <dgm:cxn modelId="{A2CDA1EC-0993-447D-B9A8-F66EB9CB307E}" type="presParOf" srcId="{2A0A678D-935C-4D82-BA17-5126F3F7F8AB}" destId="{18346DC9-EB4E-488D-8720-FE85CA4D03FD}" srcOrd="5" destOrd="0" presId="urn:microsoft.com/office/officeart/2018/2/layout/IconLabelList"/>
    <dgm:cxn modelId="{ED254560-E086-4FF6-999D-A1DEA3C607DA}" type="presParOf" srcId="{2A0A678D-935C-4D82-BA17-5126F3F7F8AB}" destId="{9B68DE2F-39DC-45BB-A58B-341F134AA2B7}" srcOrd="6" destOrd="0" presId="urn:microsoft.com/office/officeart/2018/2/layout/IconLabelList"/>
    <dgm:cxn modelId="{B6062E74-D920-43C8-AA20-8F539768ACCF}" type="presParOf" srcId="{9B68DE2F-39DC-45BB-A58B-341F134AA2B7}" destId="{2C22360F-B4C1-494E-AB4F-E551050976A8}" srcOrd="0" destOrd="0" presId="urn:microsoft.com/office/officeart/2018/2/layout/IconLabelList"/>
    <dgm:cxn modelId="{AF71F619-DBE3-486A-B682-6EC49B427785}" type="presParOf" srcId="{9B68DE2F-39DC-45BB-A58B-341F134AA2B7}" destId="{AFA3C6F4-6A67-4319-886F-42807CD28F84}" srcOrd="1" destOrd="0" presId="urn:microsoft.com/office/officeart/2018/2/layout/IconLabelList"/>
    <dgm:cxn modelId="{B2225EA7-18F5-4211-91A0-085E6BF50D0A}" type="presParOf" srcId="{9B68DE2F-39DC-45BB-A58B-341F134AA2B7}" destId="{2A2B8038-1557-4C1B-9E5A-96FA3679E70E}" srcOrd="2" destOrd="0" presId="urn:microsoft.com/office/officeart/2018/2/layout/IconLabelList"/>
    <dgm:cxn modelId="{28DAC9E3-84C1-4C19-9274-F48338079DCD}" type="presParOf" srcId="{2A0A678D-935C-4D82-BA17-5126F3F7F8AB}" destId="{BC438386-11D5-4285-A0DA-0582B4326C4D}" srcOrd="7" destOrd="0" presId="urn:microsoft.com/office/officeart/2018/2/layout/IconLabelList"/>
    <dgm:cxn modelId="{DE33AAE1-F919-4BF3-8A16-4A8FDB24EC4C}" type="presParOf" srcId="{2A0A678D-935C-4D82-BA17-5126F3F7F8AB}" destId="{C91023C2-CC06-4A52-89D4-78809893D578}" srcOrd="8" destOrd="0" presId="urn:microsoft.com/office/officeart/2018/2/layout/IconLabelList"/>
    <dgm:cxn modelId="{974001A9-FFE7-4934-A3AC-BC7F0A89EB6B}" type="presParOf" srcId="{C91023C2-CC06-4A52-89D4-78809893D578}" destId="{FF3BF20E-79D9-4DA7-9D72-C2B79C9057D4}" srcOrd="0" destOrd="0" presId="urn:microsoft.com/office/officeart/2018/2/layout/IconLabelList"/>
    <dgm:cxn modelId="{20751CE6-1A10-4849-B617-3B78F22FD58C}" type="presParOf" srcId="{C91023C2-CC06-4A52-89D4-78809893D578}" destId="{2A423165-77D4-4FA8-81DB-95DD2D3B69EE}" srcOrd="1" destOrd="0" presId="urn:microsoft.com/office/officeart/2018/2/layout/IconLabelList"/>
    <dgm:cxn modelId="{ACCC76E4-62AA-469D-9F59-C0FF96BEB2AB}" type="presParOf" srcId="{C91023C2-CC06-4A52-89D4-78809893D578}" destId="{EFE35836-21A2-48DC-A130-8EB2E2E5743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02F28-BEC8-487C-9392-A661575FEEAC}">
      <dsp:nvSpPr>
        <dsp:cNvPr id="0" name=""/>
        <dsp:cNvSpPr/>
      </dsp:nvSpPr>
      <dsp:spPr>
        <a:xfrm>
          <a:off x="1994198" y="2016"/>
          <a:ext cx="7976795" cy="104472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772" tIns="265360" rIns="154772" bIns="265360" numCol="1" spcCol="1270" anchor="ctr" anchorCtr="0">
          <a:noAutofit/>
        </a:bodyPr>
        <a:lstStyle/>
        <a:p>
          <a:pPr marL="0" lvl="0" indent="0" algn="l" defTabSz="889000">
            <a:lnSpc>
              <a:spcPct val="90000"/>
            </a:lnSpc>
            <a:spcBef>
              <a:spcPct val="0"/>
            </a:spcBef>
            <a:spcAft>
              <a:spcPct val="35000"/>
            </a:spcAft>
            <a:buNone/>
          </a:pPr>
          <a:r>
            <a:rPr lang="en-US" sz="2000" kern="1200"/>
            <a:t>Connect with Iowa MENTOR and Iowa College Aid</a:t>
          </a:r>
        </a:p>
      </dsp:txBody>
      <dsp:txXfrm>
        <a:off x="1994198" y="2016"/>
        <a:ext cx="7976795" cy="1044726"/>
      </dsp:txXfrm>
    </dsp:sp>
    <dsp:sp modelId="{C59090EA-6D4D-4B06-B894-241418061FE3}">
      <dsp:nvSpPr>
        <dsp:cNvPr id="0" name=""/>
        <dsp:cNvSpPr/>
      </dsp:nvSpPr>
      <dsp:spPr>
        <a:xfrm>
          <a:off x="0" y="2016"/>
          <a:ext cx="1994198" cy="10447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526" tIns="103196" rIns="105526" bIns="103196" numCol="1" spcCol="1270" anchor="ctr" anchorCtr="0">
          <a:noAutofit/>
        </a:bodyPr>
        <a:lstStyle/>
        <a:p>
          <a:pPr marL="0" lvl="0" indent="0" algn="ctr" defTabSz="1111250">
            <a:lnSpc>
              <a:spcPct val="90000"/>
            </a:lnSpc>
            <a:spcBef>
              <a:spcPct val="0"/>
            </a:spcBef>
            <a:spcAft>
              <a:spcPct val="35000"/>
            </a:spcAft>
            <a:buNone/>
          </a:pPr>
          <a:r>
            <a:rPr lang="en-US" sz="2500" kern="1200"/>
            <a:t>Connect</a:t>
          </a:r>
        </a:p>
      </dsp:txBody>
      <dsp:txXfrm>
        <a:off x="0" y="2016"/>
        <a:ext cx="1994198" cy="1044726"/>
      </dsp:txXfrm>
    </dsp:sp>
    <dsp:sp modelId="{27904000-DAAA-417A-8778-467BB4CBB891}">
      <dsp:nvSpPr>
        <dsp:cNvPr id="0" name=""/>
        <dsp:cNvSpPr/>
      </dsp:nvSpPr>
      <dsp:spPr>
        <a:xfrm>
          <a:off x="1994198" y="1109426"/>
          <a:ext cx="7976795" cy="104472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772" tIns="265360" rIns="154772" bIns="265360" numCol="1" spcCol="1270" anchor="ctr" anchorCtr="0">
          <a:noAutofit/>
        </a:bodyPr>
        <a:lstStyle/>
        <a:p>
          <a:pPr marL="0" lvl="0" indent="0" algn="l" defTabSz="889000">
            <a:lnSpc>
              <a:spcPct val="90000"/>
            </a:lnSpc>
            <a:spcBef>
              <a:spcPct val="0"/>
            </a:spcBef>
            <a:spcAft>
              <a:spcPct val="35000"/>
            </a:spcAft>
            <a:buNone/>
          </a:pPr>
          <a:r>
            <a:rPr lang="en-US" sz="2000" kern="1200"/>
            <a:t>Provide an overview of mentoring and positive outcomes</a:t>
          </a:r>
        </a:p>
      </dsp:txBody>
      <dsp:txXfrm>
        <a:off x="1994198" y="1109426"/>
        <a:ext cx="7976795" cy="1044726"/>
      </dsp:txXfrm>
    </dsp:sp>
    <dsp:sp modelId="{CDB7A70C-8FA4-4C54-B824-38A37E66018E}">
      <dsp:nvSpPr>
        <dsp:cNvPr id="0" name=""/>
        <dsp:cNvSpPr/>
      </dsp:nvSpPr>
      <dsp:spPr>
        <a:xfrm>
          <a:off x="0" y="1109426"/>
          <a:ext cx="1994198" cy="10447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526" tIns="103196" rIns="105526" bIns="103196" numCol="1" spcCol="1270" anchor="ctr" anchorCtr="0">
          <a:noAutofit/>
        </a:bodyPr>
        <a:lstStyle/>
        <a:p>
          <a:pPr marL="0" lvl="0" indent="0" algn="ctr" defTabSz="1111250">
            <a:lnSpc>
              <a:spcPct val="90000"/>
            </a:lnSpc>
            <a:spcBef>
              <a:spcPct val="0"/>
            </a:spcBef>
            <a:spcAft>
              <a:spcPct val="35000"/>
            </a:spcAft>
            <a:buNone/>
          </a:pPr>
          <a:r>
            <a:rPr lang="en-US" sz="2500" kern="1200"/>
            <a:t>Provide</a:t>
          </a:r>
        </a:p>
      </dsp:txBody>
      <dsp:txXfrm>
        <a:off x="0" y="1109426"/>
        <a:ext cx="1994198" cy="1044726"/>
      </dsp:txXfrm>
    </dsp:sp>
    <dsp:sp modelId="{4C501D15-10BC-47B5-B561-733826AE2786}">
      <dsp:nvSpPr>
        <dsp:cNvPr id="0" name=""/>
        <dsp:cNvSpPr/>
      </dsp:nvSpPr>
      <dsp:spPr>
        <a:xfrm>
          <a:off x="1994198" y="2216836"/>
          <a:ext cx="7976795" cy="104472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772" tIns="265360" rIns="154772" bIns="265360" numCol="1" spcCol="1270" anchor="ctr" anchorCtr="0">
          <a:noAutofit/>
        </a:bodyPr>
        <a:lstStyle/>
        <a:p>
          <a:pPr marL="0" lvl="0" indent="0" algn="l" defTabSz="889000">
            <a:lnSpc>
              <a:spcPct val="90000"/>
            </a:lnSpc>
            <a:spcBef>
              <a:spcPct val="0"/>
            </a:spcBef>
            <a:spcAft>
              <a:spcPct val="35000"/>
            </a:spcAft>
            <a:buNone/>
          </a:pPr>
          <a:r>
            <a:rPr lang="en-US" sz="2000" kern="1200"/>
            <a:t>Increase knowledge about Future Ready Iowa Mentoring programs</a:t>
          </a:r>
        </a:p>
      </dsp:txBody>
      <dsp:txXfrm>
        <a:off x="1994198" y="2216836"/>
        <a:ext cx="7976795" cy="1044726"/>
      </dsp:txXfrm>
    </dsp:sp>
    <dsp:sp modelId="{CB8F2456-ED25-4023-A216-068BDCD690A2}">
      <dsp:nvSpPr>
        <dsp:cNvPr id="0" name=""/>
        <dsp:cNvSpPr/>
      </dsp:nvSpPr>
      <dsp:spPr>
        <a:xfrm>
          <a:off x="0" y="2216836"/>
          <a:ext cx="1994198" cy="10447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526" tIns="103196" rIns="105526" bIns="103196" numCol="1" spcCol="1270" anchor="ctr" anchorCtr="0">
          <a:noAutofit/>
        </a:bodyPr>
        <a:lstStyle/>
        <a:p>
          <a:pPr marL="0" lvl="0" indent="0" algn="ctr" defTabSz="1111250">
            <a:lnSpc>
              <a:spcPct val="90000"/>
            </a:lnSpc>
            <a:spcBef>
              <a:spcPct val="0"/>
            </a:spcBef>
            <a:spcAft>
              <a:spcPct val="35000"/>
            </a:spcAft>
            <a:buNone/>
          </a:pPr>
          <a:r>
            <a:rPr lang="en-US" sz="2500" kern="1200"/>
            <a:t>Increase</a:t>
          </a:r>
        </a:p>
      </dsp:txBody>
      <dsp:txXfrm>
        <a:off x="0" y="2216836"/>
        <a:ext cx="1994198" cy="1044726"/>
      </dsp:txXfrm>
    </dsp:sp>
    <dsp:sp modelId="{356AF949-B985-4C8D-B0D8-E297A1F1508E}">
      <dsp:nvSpPr>
        <dsp:cNvPr id="0" name=""/>
        <dsp:cNvSpPr/>
      </dsp:nvSpPr>
      <dsp:spPr>
        <a:xfrm>
          <a:off x="1994198" y="3324245"/>
          <a:ext cx="7976795" cy="104472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772" tIns="265360" rIns="154772" bIns="265360" numCol="1" spcCol="1270" anchor="ctr" anchorCtr="0">
          <a:noAutofit/>
        </a:bodyPr>
        <a:lstStyle/>
        <a:p>
          <a:pPr marL="0" lvl="0" indent="0" algn="l" defTabSz="889000">
            <a:lnSpc>
              <a:spcPct val="90000"/>
            </a:lnSpc>
            <a:spcBef>
              <a:spcPct val="0"/>
            </a:spcBef>
            <a:spcAft>
              <a:spcPct val="35000"/>
            </a:spcAft>
            <a:buNone/>
          </a:pPr>
          <a:r>
            <a:rPr lang="en-US" sz="2000" kern="1200"/>
            <a:t>Identify opportunities for involvement with mentoring</a:t>
          </a:r>
        </a:p>
      </dsp:txBody>
      <dsp:txXfrm>
        <a:off x="1994198" y="3324245"/>
        <a:ext cx="7976795" cy="1044726"/>
      </dsp:txXfrm>
    </dsp:sp>
    <dsp:sp modelId="{2BB0D6AD-B312-4DAE-8FAA-D8443DBC5AEE}">
      <dsp:nvSpPr>
        <dsp:cNvPr id="0" name=""/>
        <dsp:cNvSpPr/>
      </dsp:nvSpPr>
      <dsp:spPr>
        <a:xfrm>
          <a:off x="0" y="3324245"/>
          <a:ext cx="1994198" cy="10447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526" tIns="103196" rIns="105526" bIns="103196" numCol="1" spcCol="1270" anchor="ctr" anchorCtr="0">
          <a:noAutofit/>
        </a:bodyPr>
        <a:lstStyle/>
        <a:p>
          <a:pPr marL="0" lvl="0" indent="0" algn="ctr" defTabSz="1111250">
            <a:lnSpc>
              <a:spcPct val="90000"/>
            </a:lnSpc>
            <a:spcBef>
              <a:spcPct val="0"/>
            </a:spcBef>
            <a:spcAft>
              <a:spcPct val="35000"/>
            </a:spcAft>
            <a:buNone/>
          </a:pPr>
          <a:r>
            <a:rPr lang="en-US" sz="2500" kern="1200"/>
            <a:t>Identify</a:t>
          </a:r>
        </a:p>
      </dsp:txBody>
      <dsp:txXfrm>
        <a:off x="0" y="3324245"/>
        <a:ext cx="1994198" cy="104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2CA34-9B6C-4888-85E9-05CA90B6F464}">
      <dsp:nvSpPr>
        <dsp:cNvPr id="0" name=""/>
        <dsp:cNvSpPr/>
      </dsp:nvSpPr>
      <dsp:spPr>
        <a:xfrm>
          <a:off x="0" y="392"/>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C399A-6089-47D2-9353-E032F423FEEA}">
      <dsp:nvSpPr>
        <dsp:cNvPr id="0" name=""/>
        <dsp:cNvSpPr/>
      </dsp:nvSpPr>
      <dsp:spPr>
        <a:xfrm>
          <a:off x="163256" y="121822"/>
          <a:ext cx="296829" cy="296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DCD6F-6FD9-4B30-9C15-EC3A7C39EA7C}">
      <dsp:nvSpPr>
        <dsp:cNvPr id="0" name=""/>
        <dsp:cNvSpPr/>
      </dsp:nvSpPr>
      <dsp:spPr>
        <a:xfrm>
          <a:off x="623342" y="392"/>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a:rPr>
            <a:t>Training and Technical Assistance </a:t>
          </a:r>
          <a:endParaRPr lang="en-US" sz="1600" b="1" kern="1200"/>
        </a:p>
      </dsp:txBody>
      <dsp:txXfrm>
        <a:off x="623342" y="392"/>
        <a:ext cx="9904862" cy="539690"/>
      </dsp:txXfrm>
    </dsp:sp>
    <dsp:sp modelId="{7DE83EB7-ED7D-43FD-A434-75706A22E0A1}">
      <dsp:nvSpPr>
        <dsp:cNvPr id="0" name=""/>
        <dsp:cNvSpPr/>
      </dsp:nvSpPr>
      <dsp:spPr>
        <a:xfrm>
          <a:off x="0" y="675004"/>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5D4E2-8BF1-4399-8B24-61F1858F2B7E}">
      <dsp:nvSpPr>
        <dsp:cNvPr id="0" name=""/>
        <dsp:cNvSpPr/>
      </dsp:nvSpPr>
      <dsp:spPr>
        <a:xfrm>
          <a:off x="163256" y="796434"/>
          <a:ext cx="296829" cy="296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BBB181-A823-44A1-863A-726759D65783}">
      <dsp:nvSpPr>
        <dsp:cNvPr id="0" name=""/>
        <dsp:cNvSpPr/>
      </dsp:nvSpPr>
      <dsp:spPr>
        <a:xfrm>
          <a:off x="623342" y="675004"/>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a:rPr>
            <a:t>Networking </a:t>
          </a:r>
          <a:endParaRPr lang="en-US" sz="1600" kern="1200"/>
        </a:p>
      </dsp:txBody>
      <dsp:txXfrm>
        <a:off x="623342" y="675004"/>
        <a:ext cx="9904862" cy="539690"/>
      </dsp:txXfrm>
    </dsp:sp>
    <dsp:sp modelId="{370C9298-4CD2-418B-A550-CC2C52D79744}">
      <dsp:nvSpPr>
        <dsp:cNvPr id="0" name=""/>
        <dsp:cNvSpPr/>
      </dsp:nvSpPr>
      <dsp:spPr>
        <a:xfrm>
          <a:off x="0" y="1349617"/>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1C002-B895-4D3E-B887-57C723BF446A}">
      <dsp:nvSpPr>
        <dsp:cNvPr id="0" name=""/>
        <dsp:cNvSpPr/>
      </dsp:nvSpPr>
      <dsp:spPr>
        <a:xfrm>
          <a:off x="163256" y="1471047"/>
          <a:ext cx="296829" cy="296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6CF5E-8B8D-4325-B032-B35D35BAF663}">
      <dsp:nvSpPr>
        <dsp:cNvPr id="0" name=""/>
        <dsp:cNvSpPr/>
      </dsp:nvSpPr>
      <dsp:spPr>
        <a:xfrm>
          <a:off x="623342" y="1349617"/>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a:rPr>
            <a:t>Referrals</a:t>
          </a:r>
        </a:p>
      </dsp:txBody>
      <dsp:txXfrm>
        <a:off x="623342" y="1349617"/>
        <a:ext cx="9904862" cy="539690"/>
      </dsp:txXfrm>
    </dsp:sp>
    <dsp:sp modelId="{791F3280-A068-428E-8A8E-B80E8958FEC3}">
      <dsp:nvSpPr>
        <dsp:cNvPr id="0" name=""/>
        <dsp:cNvSpPr/>
      </dsp:nvSpPr>
      <dsp:spPr>
        <a:xfrm>
          <a:off x="0" y="2024229"/>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04E30-9665-4FCD-8C9B-DFC43D3CC56B}">
      <dsp:nvSpPr>
        <dsp:cNvPr id="0" name=""/>
        <dsp:cNvSpPr/>
      </dsp:nvSpPr>
      <dsp:spPr>
        <a:xfrm>
          <a:off x="163256" y="2145660"/>
          <a:ext cx="296829" cy="2968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97700-CF6A-487A-A696-3106F9FEE304}">
      <dsp:nvSpPr>
        <dsp:cNvPr id="0" name=""/>
        <dsp:cNvSpPr/>
      </dsp:nvSpPr>
      <dsp:spPr>
        <a:xfrm>
          <a:off x="623342" y="2024229"/>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a:rPr>
            <a:t>Advocacy</a:t>
          </a:r>
        </a:p>
      </dsp:txBody>
      <dsp:txXfrm>
        <a:off x="623342" y="2024229"/>
        <a:ext cx="9904862" cy="539690"/>
      </dsp:txXfrm>
    </dsp:sp>
    <dsp:sp modelId="{7E0BFAFB-8867-4154-A20F-8888C2C4B692}">
      <dsp:nvSpPr>
        <dsp:cNvPr id="0" name=""/>
        <dsp:cNvSpPr/>
      </dsp:nvSpPr>
      <dsp:spPr>
        <a:xfrm>
          <a:off x="0" y="2698842"/>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80B24-3184-444D-94DA-C5C8C2F3BBB7}">
      <dsp:nvSpPr>
        <dsp:cNvPr id="0" name=""/>
        <dsp:cNvSpPr/>
      </dsp:nvSpPr>
      <dsp:spPr>
        <a:xfrm>
          <a:off x="163256" y="2820272"/>
          <a:ext cx="296829" cy="2968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72B7FC-0504-4FD6-886E-ED9D8CB673A0}">
      <dsp:nvSpPr>
        <dsp:cNvPr id="0" name=""/>
        <dsp:cNvSpPr/>
      </dsp:nvSpPr>
      <dsp:spPr>
        <a:xfrm>
          <a:off x="623342" y="2698842"/>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a:rPr>
            <a:t>Background Checks</a:t>
          </a:r>
        </a:p>
      </dsp:txBody>
      <dsp:txXfrm>
        <a:off x="623342" y="2698842"/>
        <a:ext cx="9904862" cy="539690"/>
      </dsp:txXfrm>
    </dsp:sp>
    <dsp:sp modelId="{23507E90-DD35-4515-BB0E-B2F47AEA164C}">
      <dsp:nvSpPr>
        <dsp:cNvPr id="0" name=""/>
        <dsp:cNvSpPr/>
      </dsp:nvSpPr>
      <dsp:spPr>
        <a:xfrm>
          <a:off x="0" y="3373455"/>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816FE-4D97-49E9-BCDE-97CB60BF1E1F}">
      <dsp:nvSpPr>
        <dsp:cNvPr id="0" name=""/>
        <dsp:cNvSpPr/>
      </dsp:nvSpPr>
      <dsp:spPr>
        <a:xfrm>
          <a:off x="163256" y="3494885"/>
          <a:ext cx="296829" cy="29682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2DC76-7DE5-4FDD-A56A-7772285844CF}">
      <dsp:nvSpPr>
        <dsp:cNvPr id="0" name=""/>
        <dsp:cNvSpPr/>
      </dsp:nvSpPr>
      <dsp:spPr>
        <a:xfrm>
          <a:off x="623342" y="3373455"/>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a:lnSpc>
              <a:spcPct val="100000"/>
            </a:lnSpc>
            <a:spcBef>
              <a:spcPct val="0"/>
            </a:spcBef>
            <a:spcAft>
              <a:spcPct val="35000"/>
            </a:spcAft>
            <a:buNone/>
          </a:pPr>
          <a:r>
            <a:rPr lang="en-US" sz="1600" b="1" kern="1200">
              <a:latin typeface="Arial"/>
            </a:rPr>
            <a:t>Funding </a:t>
          </a:r>
        </a:p>
      </dsp:txBody>
      <dsp:txXfrm>
        <a:off x="623342" y="3373455"/>
        <a:ext cx="9904862" cy="539690"/>
      </dsp:txXfrm>
    </dsp:sp>
    <dsp:sp modelId="{368493D6-8C8E-4DB7-A241-78A1168947B1}">
      <dsp:nvSpPr>
        <dsp:cNvPr id="0" name=""/>
        <dsp:cNvSpPr/>
      </dsp:nvSpPr>
      <dsp:spPr>
        <a:xfrm>
          <a:off x="0" y="4048067"/>
          <a:ext cx="10528205" cy="5396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AD5C0-0699-430A-A45D-12B53B60CE98}">
      <dsp:nvSpPr>
        <dsp:cNvPr id="0" name=""/>
        <dsp:cNvSpPr/>
      </dsp:nvSpPr>
      <dsp:spPr>
        <a:xfrm>
          <a:off x="163256" y="4169498"/>
          <a:ext cx="296829" cy="29682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89711-3981-4486-B88B-9699DD042ADC}">
      <dsp:nvSpPr>
        <dsp:cNvPr id="0" name=""/>
        <dsp:cNvSpPr/>
      </dsp:nvSpPr>
      <dsp:spPr>
        <a:xfrm>
          <a:off x="623342" y="4048067"/>
          <a:ext cx="9904862" cy="53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17" tIns="57117" rIns="57117" bIns="57117" numCol="1" spcCol="1270" anchor="ctr" anchorCtr="0">
          <a:noAutofit/>
        </a:bodyPr>
        <a:lstStyle/>
        <a:p>
          <a:pPr marL="0" lvl="0" indent="0" algn="l" defTabSz="711200" rtl="0">
            <a:lnSpc>
              <a:spcPct val="100000"/>
            </a:lnSpc>
            <a:spcBef>
              <a:spcPct val="0"/>
            </a:spcBef>
            <a:spcAft>
              <a:spcPct val="35000"/>
            </a:spcAft>
            <a:buNone/>
          </a:pPr>
          <a:r>
            <a:rPr lang="en-US" sz="1600" b="1" kern="1200">
              <a:latin typeface="Arial"/>
            </a:rPr>
            <a:t>Mentor Recognition </a:t>
          </a:r>
        </a:p>
      </dsp:txBody>
      <dsp:txXfrm>
        <a:off x="623342" y="4048067"/>
        <a:ext cx="9904862" cy="539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A36B4-ECFE-4E81-9578-B69D9B882AA4}">
      <dsp:nvSpPr>
        <dsp:cNvPr id="0" name=""/>
        <dsp:cNvSpPr/>
      </dsp:nvSpPr>
      <dsp:spPr>
        <a:xfrm>
          <a:off x="0" y="58529"/>
          <a:ext cx="6476426" cy="561599"/>
        </a:xfrm>
        <a:prstGeom prst="round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Monthly Training Webinars </a:t>
          </a:r>
        </a:p>
      </dsp:txBody>
      <dsp:txXfrm>
        <a:off x="27415" y="85944"/>
        <a:ext cx="6421596" cy="506769"/>
      </dsp:txXfrm>
    </dsp:sp>
    <dsp:sp modelId="{E5C69AF5-5D91-43E6-86DC-6C130D29DD50}">
      <dsp:nvSpPr>
        <dsp:cNvPr id="0" name=""/>
        <dsp:cNvSpPr/>
      </dsp:nvSpPr>
      <dsp:spPr>
        <a:xfrm>
          <a:off x="0" y="596588"/>
          <a:ext cx="6476426"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2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Trauma Informed Care </a:t>
          </a:r>
        </a:p>
        <a:p>
          <a:pPr marL="171450" lvl="1" indent="-171450" algn="l" defTabSz="844550">
            <a:lnSpc>
              <a:spcPct val="90000"/>
            </a:lnSpc>
            <a:spcBef>
              <a:spcPct val="0"/>
            </a:spcBef>
            <a:spcAft>
              <a:spcPct val="20000"/>
            </a:spcAft>
            <a:buChar char="•"/>
          </a:pPr>
          <a:r>
            <a:rPr lang="en-US" sz="1900" kern="1200"/>
            <a:t>Relationship Centered Schools/SEL </a:t>
          </a:r>
        </a:p>
        <a:p>
          <a:pPr marL="171450" lvl="1" indent="-171450" algn="l" defTabSz="844550">
            <a:lnSpc>
              <a:spcPct val="90000"/>
            </a:lnSpc>
            <a:spcBef>
              <a:spcPct val="0"/>
            </a:spcBef>
            <a:spcAft>
              <a:spcPct val="20000"/>
            </a:spcAft>
            <a:buChar char="•"/>
          </a:pPr>
          <a:r>
            <a:rPr lang="en-US" sz="1900" kern="1200"/>
            <a:t>White Saviorism </a:t>
          </a:r>
        </a:p>
      </dsp:txBody>
      <dsp:txXfrm>
        <a:off x="0" y="596588"/>
        <a:ext cx="6476426" cy="943920"/>
      </dsp:txXfrm>
    </dsp:sp>
    <dsp:sp modelId="{78B240A5-3A64-4561-A9AD-7CD74353E11F}">
      <dsp:nvSpPr>
        <dsp:cNvPr id="0" name=""/>
        <dsp:cNvSpPr/>
      </dsp:nvSpPr>
      <dsp:spPr>
        <a:xfrm>
          <a:off x="0" y="1588604"/>
          <a:ext cx="6476426" cy="56159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Organizational Development </a:t>
          </a:r>
        </a:p>
      </dsp:txBody>
      <dsp:txXfrm>
        <a:off x="27415" y="1616019"/>
        <a:ext cx="6421596" cy="506769"/>
      </dsp:txXfrm>
    </dsp:sp>
    <dsp:sp modelId="{17164137-1B68-4DD4-B2E6-FA1595E58D78}">
      <dsp:nvSpPr>
        <dsp:cNvPr id="0" name=""/>
        <dsp:cNvSpPr/>
      </dsp:nvSpPr>
      <dsp:spPr>
        <a:xfrm>
          <a:off x="0" y="2102108"/>
          <a:ext cx="6476426"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2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Mentoring structure </a:t>
          </a:r>
        </a:p>
        <a:p>
          <a:pPr marL="171450" lvl="1" indent="-171450" algn="l" defTabSz="844550">
            <a:lnSpc>
              <a:spcPct val="90000"/>
            </a:lnSpc>
            <a:spcBef>
              <a:spcPct val="0"/>
            </a:spcBef>
            <a:spcAft>
              <a:spcPct val="20000"/>
            </a:spcAft>
            <a:buChar char="•"/>
          </a:pPr>
          <a:r>
            <a:rPr lang="en-US" sz="1900" kern="1200"/>
            <a:t>Mentoring specific </a:t>
          </a:r>
        </a:p>
      </dsp:txBody>
      <dsp:txXfrm>
        <a:off x="0" y="2102108"/>
        <a:ext cx="6476426" cy="621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E9C5-E076-43B5-A2B2-808B719FDB9C}">
      <dsp:nvSpPr>
        <dsp:cNvPr id="0" name=""/>
        <dsp:cNvSpPr/>
      </dsp:nvSpPr>
      <dsp:spPr>
        <a:xfrm>
          <a:off x="4138054" y="-308592"/>
          <a:ext cx="2923511" cy="18564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9DA0401-BEEC-47CC-8F96-D9FD541719FC}">
      <dsp:nvSpPr>
        <dsp:cNvPr id="0" name=""/>
        <dsp:cNvSpPr/>
      </dsp:nvSpPr>
      <dsp:spPr>
        <a:xfrm>
          <a:off x="4462889" y="0"/>
          <a:ext cx="2923511" cy="185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Intentional relationship</a:t>
          </a:r>
        </a:p>
      </dsp:txBody>
      <dsp:txXfrm>
        <a:off x="4517262" y="54373"/>
        <a:ext cx="2814765" cy="1747683"/>
      </dsp:txXfrm>
    </dsp:sp>
    <dsp:sp modelId="{584DFD79-644C-4B31-9852-824D8B2D5E3E}">
      <dsp:nvSpPr>
        <dsp:cNvPr id="0" name=""/>
        <dsp:cNvSpPr/>
      </dsp:nvSpPr>
      <dsp:spPr>
        <a:xfrm>
          <a:off x="2161855" y="2014720"/>
          <a:ext cx="2923511" cy="18564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A412A12-C307-4E7F-9B46-F70F29EB30DA}">
      <dsp:nvSpPr>
        <dsp:cNvPr id="0" name=""/>
        <dsp:cNvSpPr/>
      </dsp:nvSpPr>
      <dsp:spPr>
        <a:xfrm>
          <a:off x="2486690" y="2323313"/>
          <a:ext cx="2923511" cy="185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Structured program: one to one matches</a:t>
          </a:r>
        </a:p>
      </dsp:txBody>
      <dsp:txXfrm>
        <a:off x="2541063" y="2377686"/>
        <a:ext cx="2814765" cy="1747683"/>
      </dsp:txXfrm>
    </dsp:sp>
    <dsp:sp modelId="{ED7E4A6A-A37D-41E1-9F9C-323617B0679E}">
      <dsp:nvSpPr>
        <dsp:cNvPr id="0" name=""/>
        <dsp:cNvSpPr/>
      </dsp:nvSpPr>
      <dsp:spPr>
        <a:xfrm>
          <a:off x="6572914" y="1981211"/>
          <a:ext cx="2923511" cy="185642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8AE3F21-6130-4F9E-9CCF-FDB0ACD956B4}">
      <dsp:nvSpPr>
        <dsp:cNvPr id="0" name=""/>
        <dsp:cNvSpPr/>
      </dsp:nvSpPr>
      <dsp:spPr>
        <a:xfrm>
          <a:off x="6897748" y="2289804"/>
          <a:ext cx="2923511" cy="18564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Everyday mentoring: adults interacting with young people with a “mentoring mindset”</a:t>
          </a:r>
        </a:p>
      </dsp:txBody>
      <dsp:txXfrm>
        <a:off x="6952121" y="2344177"/>
        <a:ext cx="2814765" cy="1747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D1838-87B2-49BB-9FFE-AA50C3E15B14}">
      <dsp:nvSpPr>
        <dsp:cNvPr id="0" name=""/>
        <dsp:cNvSpPr/>
      </dsp:nvSpPr>
      <dsp:spPr>
        <a:xfrm>
          <a:off x="464679" y="29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FDB0C-4839-4A7F-86B5-8C358C133791}">
      <dsp:nvSpPr>
        <dsp:cNvPr id="0" name=""/>
        <dsp:cNvSpPr/>
      </dsp:nvSpPr>
      <dsp:spPr>
        <a:xfrm>
          <a:off x="698679" y="23692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D9150-0C7B-4183-BE6A-0AEA649DF399}">
      <dsp:nvSpPr>
        <dsp:cNvPr id="0" name=""/>
        <dsp:cNvSpPr/>
      </dsp:nvSpPr>
      <dsp:spPr>
        <a:xfrm>
          <a:off x="113679" y="144292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Connect students with professionals in the workforce </a:t>
          </a:r>
        </a:p>
      </dsp:txBody>
      <dsp:txXfrm>
        <a:off x="113679" y="1442924"/>
        <a:ext cx="1800000" cy="720000"/>
      </dsp:txXfrm>
    </dsp:sp>
    <dsp:sp modelId="{8655E5D6-1B82-4F24-B475-49139714D5A0}">
      <dsp:nvSpPr>
        <dsp:cNvPr id="0" name=""/>
        <dsp:cNvSpPr/>
      </dsp:nvSpPr>
      <dsp:spPr>
        <a:xfrm>
          <a:off x="2579679" y="29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8498A-4CEF-4161-8D23-E995A00E6062}">
      <dsp:nvSpPr>
        <dsp:cNvPr id="0" name=""/>
        <dsp:cNvSpPr/>
      </dsp:nvSpPr>
      <dsp:spPr>
        <a:xfrm>
          <a:off x="2813679" y="23692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0E461-2B38-4E35-BD81-006D86D1F8F8}">
      <dsp:nvSpPr>
        <dsp:cNvPr id="0" name=""/>
        <dsp:cNvSpPr/>
      </dsp:nvSpPr>
      <dsp:spPr>
        <a:xfrm>
          <a:off x="2228679" y="144292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Guide students in developing and executing college-to-career goals</a:t>
          </a:r>
        </a:p>
      </dsp:txBody>
      <dsp:txXfrm>
        <a:off x="2228679" y="1442924"/>
        <a:ext cx="1800000" cy="720000"/>
      </dsp:txXfrm>
    </dsp:sp>
    <dsp:sp modelId="{A0CE6692-56DD-4628-BD81-769907BE615D}">
      <dsp:nvSpPr>
        <dsp:cNvPr id="0" name=""/>
        <dsp:cNvSpPr/>
      </dsp:nvSpPr>
      <dsp:spPr>
        <a:xfrm>
          <a:off x="4694679" y="29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C99B8-61E5-4912-B6F8-401B7C25C8E6}">
      <dsp:nvSpPr>
        <dsp:cNvPr id="0" name=""/>
        <dsp:cNvSpPr/>
      </dsp:nvSpPr>
      <dsp:spPr>
        <a:xfrm>
          <a:off x="4928679" y="23692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72FEEE-863A-4C35-8F39-7E957EBEEB9A}">
      <dsp:nvSpPr>
        <dsp:cNvPr id="0" name=""/>
        <dsp:cNvSpPr/>
      </dsp:nvSpPr>
      <dsp:spPr>
        <a:xfrm>
          <a:off x="4343679" y="144292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Increase work-related learning opportunities</a:t>
          </a:r>
        </a:p>
      </dsp:txBody>
      <dsp:txXfrm>
        <a:off x="4343679" y="1442924"/>
        <a:ext cx="1800000" cy="720000"/>
      </dsp:txXfrm>
    </dsp:sp>
    <dsp:sp modelId="{9C63E468-9930-4EE2-9A44-3F43A66FF780}">
      <dsp:nvSpPr>
        <dsp:cNvPr id="0" name=""/>
        <dsp:cNvSpPr/>
      </dsp:nvSpPr>
      <dsp:spPr>
        <a:xfrm>
          <a:off x="6809679" y="292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1F1D5-FC59-4A86-9C2A-3244DF32C9B5}">
      <dsp:nvSpPr>
        <dsp:cNvPr id="0" name=""/>
        <dsp:cNvSpPr/>
      </dsp:nvSpPr>
      <dsp:spPr>
        <a:xfrm>
          <a:off x="7043679" y="23692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AD576-D95D-4A7A-B97F-58A550E6155E}">
      <dsp:nvSpPr>
        <dsp:cNvPr id="0" name=""/>
        <dsp:cNvSpPr/>
      </dsp:nvSpPr>
      <dsp:spPr>
        <a:xfrm>
          <a:off x="6458679" y="144292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Help students overcome academic &amp; professional barriers</a:t>
          </a:r>
        </a:p>
      </dsp:txBody>
      <dsp:txXfrm>
        <a:off x="6458679" y="1442924"/>
        <a:ext cx="1800000" cy="720000"/>
      </dsp:txXfrm>
    </dsp:sp>
    <dsp:sp modelId="{31A44516-402A-4523-BF63-0F8095F18D60}">
      <dsp:nvSpPr>
        <dsp:cNvPr id="0" name=""/>
        <dsp:cNvSpPr/>
      </dsp:nvSpPr>
      <dsp:spPr>
        <a:xfrm>
          <a:off x="2579679" y="261292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3CDE1-4A23-4850-AECD-2C94A6B71034}">
      <dsp:nvSpPr>
        <dsp:cNvPr id="0" name=""/>
        <dsp:cNvSpPr/>
      </dsp:nvSpPr>
      <dsp:spPr>
        <a:xfrm>
          <a:off x="2813679" y="284692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A4CB9-068E-4338-BCF2-EB22A6758DF9}">
      <dsp:nvSpPr>
        <dsp:cNvPr id="0" name=""/>
        <dsp:cNvSpPr/>
      </dsp:nvSpPr>
      <dsp:spPr>
        <a:xfrm>
          <a:off x="2228679" y="40529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Improve job placement percentages in high-demand fields </a:t>
          </a:r>
        </a:p>
      </dsp:txBody>
      <dsp:txXfrm>
        <a:off x="2228679" y="4052925"/>
        <a:ext cx="1800000" cy="720000"/>
      </dsp:txXfrm>
    </dsp:sp>
    <dsp:sp modelId="{2EBC6A36-56F5-411D-8AC2-3478171AFA69}">
      <dsp:nvSpPr>
        <dsp:cNvPr id="0" name=""/>
        <dsp:cNvSpPr/>
      </dsp:nvSpPr>
      <dsp:spPr>
        <a:xfrm>
          <a:off x="4694679" y="2612925"/>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561B0-9E63-470E-98EC-432A07488A27}">
      <dsp:nvSpPr>
        <dsp:cNvPr id="0" name=""/>
        <dsp:cNvSpPr/>
      </dsp:nvSpPr>
      <dsp:spPr>
        <a:xfrm>
          <a:off x="4928679" y="2846925"/>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BC3DC5-2FAC-4B48-B57F-3CDC1AA4C18A}">
      <dsp:nvSpPr>
        <dsp:cNvPr id="0" name=""/>
        <dsp:cNvSpPr/>
      </dsp:nvSpPr>
      <dsp:spPr>
        <a:xfrm>
          <a:off x="4343679" y="405292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Connect employers with a career-ready workforce  </a:t>
          </a:r>
        </a:p>
      </dsp:txBody>
      <dsp:txXfrm>
        <a:off x="4343679" y="4052925"/>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E289D-74A8-49BD-968C-A568EDE8943F}">
      <dsp:nvSpPr>
        <dsp:cNvPr id="0" name=""/>
        <dsp:cNvSpPr/>
      </dsp:nvSpPr>
      <dsp:spPr>
        <a:xfrm>
          <a:off x="2982359" y="1347"/>
          <a:ext cx="3355154" cy="78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Career Field </a:t>
          </a:r>
        </a:p>
      </dsp:txBody>
      <dsp:txXfrm>
        <a:off x="3020671" y="39659"/>
        <a:ext cx="3278530" cy="708209"/>
      </dsp:txXfrm>
    </dsp:sp>
    <dsp:sp modelId="{C8DF7132-6E43-4509-BCA7-C2A6B7D9C1F7}">
      <dsp:nvSpPr>
        <dsp:cNvPr id="0" name=""/>
        <dsp:cNvSpPr/>
      </dsp:nvSpPr>
      <dsp:spPr>
        <a:xfrm>
          <a:off x="2982359" y="825422"/>
          <a:ext cx="3355154" cy="78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Barriers </a:t>
          </a:r>
        </a:p>
      </dsp:txBody>
      <dsp:txXfrm>
        <a:off x="3020671" y="863734"/>
        <a:ext cx="3278530" cy="708209"/>
      </dsp:txXfrm>
    </dsp:sp>
    <dsp:sp modelId="{5D90AD28-41E3-4557-88D8-12499645C0D2}">
      <dsp:nvSpPr>
        <dsp:cNvPr id="0" name=""/>
        <dsp:cNvSpPr/>
      </dsp:nvSpPr>
      <dsp:spPr>
        <a:xfrm>
          <a:off x="2982359" y="1649497"/>
          <a:ext cx="3355154" cy="78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Location</a:t>
          </a:r>
        </a:p>
      </dsp:txBody>
      <dsp:txXfrm>
        <a:off x="3020671" y="1687809"/>
        <a:ext cx="3278530" cy="708209"/>
      </dsp:txXfrm>
    </dsp:sp>
    <dsp:sp modelId="{2E965919-34DE-40A3-8EBE-F9E6394FD15A}">
      <dsp:nvSpPr>
        <dsp:cNvPr id="0" name=""/>
        <dsp:cNvSpPr/>
      </dsp:nvSpPr>
      <dsp:spPr>
        <a:xfrm>
          <a:off x="2982359" y="2473572"/>
          <a:ext cx="3355154" cy="78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Gender &amp; Preference </a:t>
          </a:r>
        </a:p>
      </dsp:txBody>
      <dsp:txXfrm>
        <a:off x="3020671" y="2511884"/>
        <a:ext cx="3278530" cy="708209"/>
      </dsp:txXfrm>
    </dsp:sp>
    <dsp:sp modelId="{B14825CB-1E58-471E-BCD2-1D4DC20A7E27}">
      <dsp:nvSpPr>
        <dsp:cNvPr id="0" name=""/>
        <dsp:cNvSpPr/>
      </dsp:nvSpPr>
      <dsp:spPr>
        <a:xfrm>
          <a:off x="2982359" y="3297647"/>
          <a:ext cx="3355154" cy="78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Professional Goals </a:t>
          </a:r>
        </a:p>
      </dsp:txBody>
      <dsp:txXfrm>
        <a:off x="3020671" y="3335959"/>
        <a:ext cx="3278530" cy="708209"/>
      </dsp:txXfrm>
    </dsp:sp>
    <dsp:sp modelId="{46930D4E-5A3E-4293-BD28-D4F957B833A9}">
      <dsp:nvSpPr>
        <dsp:cNvPr id="0" name=""/>
        <dsp:cNvSpPr/>
      </dsp:nvSpPr>
      <dsp:spPr>
        <a:xfrm>
          <a:off x="2982359" y="4121721"/>
          <a:ext cx="3355154" cy="78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a:t>Additional Information </a:t>
          </a:r>
        </a:p>
      </dsp:txBody>
      <dsp:txXfrm>
        <a:off x="3020671" y="4160033"/>
        <a:ext cx="3278530" cy="708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2EA47-434C-4992-9681-0DA0D959C903}">
      <dsp:nvSpPr>
        <dsp:cNvPr id="0" name=""/>
        <dsp:cNvSpPr/>
      </dsp:nvSpPr>
      <dsp:spPr>
        <a:xfrm>
          <a:off x="449580" y="414691"/>
          <a:ext cx="731689" cy="731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5C26C-AB36-4F24-B82B-BEC263AA2054}">
      <dsp:nvSpPr>
        <dsp:cNvPr id="0" name=""/>
        <dsp:cNvSpPr/>
      </dsp:nvSpPr>
      <dsp:spPr>
        <a:xfrm>
          <a:off x="2436" y="1419110"/>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Learn more by visiting the </a:t>
          </a:r>
          <a:r>
            <a:rPr lang="en-US" sz="1100" kern="1200" dirty="0">
              <a:hlinkClick xmlns:r="http://schemas.openxmlformats.org/officeDocument/2006/relationships" r:id="rId3"/>
            </a:rPr>
            <a:t>website</a:t>
          </a:r>
        </a:p>
      </dsp:txBody>
      <dsp:txXfrm>
        <a:off x="2436" y="1419110"/>
        <a:ext cx="1625976" cy="650390"/>
      </dsp:txXfrm>
    </dsp:sp>
    <dsp:sp modelId="{57BAA8A8-BB42-435F-AA28-0B342923F472}">
      <dsp:nvSpPr>
        <dsp:cNvPr id="0" name=""/>
        <dsp:cNvSpPr/>
      </dsp:nvSpPr>
      <dsp:spPr>
        <a:xfrm>
          <a:off x="2360102" y="414691"/>
          <a:ext cx="731689" cy="73168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A9E3B-2322-4B9F-91F3-5E15C6F120CE}">
      <dsp:nvSpPr>
        <dsp:cNvPr id="0" name=""/>
        <dsp:cNvSpPr/>
      </dsp:nvSpPr>
      <dsp:spPr>
        <a:xfrm>
          <a:off x="1912959" y="1419110"/>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Share this opportunity with employers</a:t>
          </a:r>
        </a:p>
      </dsp:txBody>
      <dsp:txXfrm>
        <a:off x="1912959" y="1419110"/>
        <a:ext cx="1625976" cy="650390"/>
      </dsp:txXfrm>
    </dsp:sp>
    <dsp:sp modelId="{D77494FA-4323-419A-AA2A-E132710BE702}">
      <dsp:nvSpPr>
        <dsp:cNvPr id="0" name=""/>
        <dsp:cNvSpPr/>
      </dsp:nvSpPr>
      <dsp:spPr>
        <a:xfrm>
          <a:off x="4270625" y="414691"/>
          <a:ext cx="731689" cy="7316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02A349-3C52-4F7E-8AE8-9FF4D819BB3C}">
      <dsp:nvSpPr>
        <dsp:cNvPr id="0" name=""/>
        <dsp:cNvSpPr/>
      </dsp:nvSpPr>
      <dsp:spPr>
        <a:xfrm>
          <a:off x="3823481" y="1419110"/>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Connect leadership with appropriate professional organizations</a:t>
          </a:r>
        </a:p>
      </dsp:txBody>
      <dsp:txXfrm>
        <a:off x="3823481" y="1419110"/>
        <a:ext cx="1625976" cy="650390"/>
      </dsp:txXfrm>
    </dsp:sp>
    <dsp:sp modelId="{2C22360F-B4C1-494E-AB4F-E551050976A8}">
      <dsp:nvSpPr>
        <dsp:cNvPr id="0" name=""/>
        <dsp:cNvSpPr/>
      </dsp:nvSpPr>
      <dsp:spPr>
        <a:xfrm>
          <a:off x="1171757" y="2475995"/>
          <a:ext cx="731689" cy="73168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B8038-1557-4C1B-9E5A-96FA3679E70E}">
      <dsp:nvSpPr>
        <dsp:cNvPr id="0" name=""/>
        <dsp:cNvSpPr/>
      </dsp:nvSpPr>
      <dsp:spPr>
        <a:xfrm>
          <a:off x="724614" y="3480414"/>
          <a:ext cx="1625976"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Follow Volunteer Iowa on social media</a:t>
          </a:r>
        </a:p>
      </dsp:txBody>
      <dsp:txXfrm>
        <a:off x="724614" y="3480414"/>
        <a:ext cx="1625976" cy="650390"/>
      </dsp:txXfrm>
    </dsp:sp>
    <dsp:sp modelId="{FF3BF20E-79D9-4DA7-9D72-C2B79C9057D4}">
      <dsp:nvSpPr>
        <dsp:cNvPr id="0" name=""/>
        <dsp:cNvSpPr/>
      </dsp:nvSpPr>
      <dsp:spPr>
        <a:xfrm>
          <a:off x="3315364" y="2475995"/>
          <a:ext cx="731689" cy="73168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35836-21A2-48DC-A130-8EB2E2E57433}">
      <dsp:nvSpPr>
        <dsp:cNvPr id="0" name=""/>
        <dsp:cNvSpPr/>
      </dsp:nvSpPr>
      <dsp:spPr>
        <a:xfrm>
          <a:off x="2635136" y="3480414"/>
          <a:ext cx="2092144" cy="650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Identify opportunities to share with faculty, staff, and students at eligible campuses</a:t>
          </a:r>
        </a:p>
      </dsp:txBody>
      <dsp:txXfrm>
        <a:off x="2635136" y="3480414"/>
        <a:ext cx="2092144" cy="65039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98EA6-AF4B-41D0-BBCC-632EF147EB1B}" type="datetimeFigureOut">
              <a:rPr lang="en-US" smtClean="0"/>
              <a:t>9/15/2022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D63244-0555-47F3-899E-93172F55CECD}" type="slidenum">
              <a:rPr lang="en-US" smtClean="0"/>
              <a:t>‹#›</a:t>
            </a:fld>
            <a:endParaRPr lang="en-US"/>
          </a:p>
        </p:txBody>
      </p:sp>
    </p:spTree>
    <p:extLst>
      <p:ext uri="{BB962C8B-B14F-4D97-AF65-F5344CB8AC3E}">
        <p14:creationId xmlns:p14="http://schemas.microsoft.com/office/powerpoint/2010/main" val="2129658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A9990-2679-4E4C-851B-FAE7431E3FE3}"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7B897-7592-492C-B9D7-7BEE21C50716}" type="slidenum">
              <a:rPr lang="en-US" smtClean="0"/>
              <a:t>‹#›</a:t>
            </a:fld>
            <a:endParaRPr lang="en-US"/>
          </a:p>
        </p:txBody>
      </p:sp>
    </p:spTree>
    <p:extLst>
      <p:ext uri="{BB962C8B-B14F-4D97-AF65-F5344CB8AC3E}">
        <p14:creationId xmlns:p14="http://schemas.microsoft.com/office/powerpoint/2010/main" val="230335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owamentoring.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ntoring.org/resource/national-quality-mentoring-syste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mentoring.org/resource/elements-of-effective-practice-for-mentoring" TargetMode="External"/><Relationship Id="rId4" Type="http://schemas.openxmlformats.org/officeDocument/2006/relationships/hyperlink" Target="http://www.mentoring.org/program-resources/elements-of-effective-practice-for-mentori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7347B897-7592-492C-B9D7-7BEE21C50716}" type="slidenum">
              <a:rPr lang="en-US" smtClean="0"/>
              <a:t>1</a:t>
            </a:fld>
            <a:endParaRPr lang="en-US"/>
          </a:p>
        </p:txBody>
      </p:sp>
    </p:spTree>
    <p:extLst>
      <p:ext uri="{BB962C8B-B14F-4D97-AF65-F5344CB8AC3E}">
        <p14:creationId xmlns:p14="http://schemas.microsoft.com/office/powerpoint/2010/main" val="97696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9558AA-0883-4F29-B1FE-2109FD1ED529}" type="slidenum">
              <a:rPr lang="en-US" smtClean="0"/>
              <a:t>17</a:t>
            </a:fld>
            <a:endParaRPr lang="en-US"/>
          </a:p>
        </p:txBody>
      </p:sp>
    </p:spTree>
    <p:extLst>
      <p:ext uri="{BB962C8B-B14F-4D97-AF65-F5344CB8AC3E}">
        <p14:creationId xmlns:p14="http://schemas.microsoft.com/office/powerpoint/2010/main" val="387318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Intentional relationship-someone who cares about them, assures them they are not alone in dealing with challenges and makes them feel like they matter</a:t>
            </a:r>
          </a:p>
          <a:p>
            <a:pPr algn="l"/>
            <a:r>
              <a:rPr lang="en-US"/>
              <a:t>	</a:t>
            </a:r>
            <a:r>
              <a:rPr lang="en-US" b="0" i="0">
                <a:solidFill>
                  <a:srgbClr val="444444"/>
                </a:solidFill>
                <a:effectLst/>
                <a:latin typeface="Gotham SSm A"/>
              </a:rPr>
              <a:t>Mentoring, at its core, guarantees young people that there is someone who cares about them, so they know they not alone in dealing with day-to-day challenges, and makes them feel like they matter. </a:t>
            </a:r>
          </a:p>
          <a:p>
            <a:pPr algn="l"/>
            <a:r>
              <a:rPr lang="en-US" b="0" i="0">
                <a:solidFill>
                  <a:srgbClr val="444444"/>
                </a:solidFill>
                <a:effectLst/>
                <a:latin typeface="Gotham SSm A"/>
              </a:rPr>
              <a:t>This year more than ever as all of us have experienced isolation: RELATIONSHIPS matter</a:t>
            </a:r>
          </a:p>
          <a:p>
            <a:endParaRPr lang="en-US"/>
          </a:p>
        </p:txBody>
      </p:sp>
      <p:sp>
        <p:nvSpPr>
          <p:cNvPr id="4" name="Slide Number Placeholder 3"/>
          <p:cNvSpPr>
            <a:spLocks noGrp="1"/>
          </p:cNvSpPr>
          <p:nvPr>
            <p:ph type="sldNum" sz="quarter" idx="10"/>
          </p:nvPr>
        </p:nvSpPr>
        <p:spPr/>
        <p:txBody>
          <a:bodyPr/>
          <a:lstStyle/>
          <a:p>
            <a:fld id="{D4B4F9FC-E2B4-428F-8DDF-A1388F316E29}" type="slidenum">
              <a:rPr lang="en-US" smtClean="0"/>
              <a:pPr/>
              <a:t>18</a:t>
            </a:fld>
            <a:endParaRPr lang="en-US"/>
          </a:p>
        </p:txBody>
      </p:sp>
    </p:spTree>
    <p:extLst>
      <p:ext uri="{BB962C8B-B14F-4D97-AF65-F5344CB8AC3E}">
        <p14:creationId xmlns:p14="http://schemas.microsoft.com/office/powerpoint/2010/main" val="349034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a:t>THANK YOU AND  REMINDER ABOUT WHY YOU DO WHAT YOU DO</a:t>
            </a:r>
          </a:p>
          <a:p>
            <a:pPr defTabSz="931774"/>
            <a:r>
              <a:rPr lang="en-US"/>
              <a:t>Major driver of healthy development is who you know and who’s in your corner</a:t>
            </a:r>
          </a:p>
          <a:p>
            <a:pPr defTabSz="931774"/>
            <a:r>
              <a:rPr lang="en-US"/>
              <a:t>Need to help all kids make those connections </a:t>
            </a:r>
          </a:p>
          <a:p>
            <a:pPr defTabSz="931774"/>
            <a:r>
              <a:rPr lang="en-US" b="0" i="0">
                <a:solidFill>
                  <a:srgbClr val="444444"/>
                </a:solidFill>
                <a:effectLst/>
                <a:latin typeface="Gotham SSm A"/>
              </a:rPr>
              <a:t>Ultimately, mentoring connects a young person to personal growth and development, and social and economic opportunity. Yet one in three young people will grow up without this critical asset.</a:t>
            </a:r>
            <a:endParaRPr lang="en-US"/>
          </a:p>
        </p:txBody>
      </p:sp>
      <p:sp>
        <p:nvSpPr>
          <p:cNvPr id="4" name="Slide Number Placeholder 3"/>
          <p:cNvSpPr>
            <a:spLocks noGrp="1"/>
          </p:cNvSpPr>
          <p:nvPr>
            <p:ph type="sldNum" sz="quarter" idx="5"/>
          </p:nvPr>
        </p:nvSpPr>
        <p:spPr/>
        <p:txBody>
          <a:bodyPr/>
          <a:lstStyle/>
          <a:p>
            <a:fld id="{639558AA-0883-4F29-B1FE-2109FD1ED529}" type="slidenum">
              <a:rPr lang="en-US" smtClean="0"/>
              <a:t>19</a:t>
            </a:fld>
            <a:endParaRPr lang="en-US"/>
          </a:p>
        </p:txBody>
      </p:sp>
    </p:spTree>
    <p:extLst>
      <p:ext uri="{BB962C8B-B14F-4D97-AF65-F5344CB8AC3E}">
        <p14:creationId xmlns:p14="http://schemas.microsoft.com/office/powerpoint/2010/main" val="37300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900"/>
              <a:t>THE NEED FOR WHAT YOU DO</a:t>
            </a:r>
            <a:br>
              <a:rPr lang="en-US" sz="900"/>
            </a:br>
            <a:r>
              <a:rPr lang="en-US" sz="900"/>
              <a:t>Many of us found our own positive mentors. My mentors: teachers, coaches, church I come from a place privilege where I had opportunity to make those connections. Many kids don’t have those natural connections or don’t seek them on their own. </a:t>
            </a:r>
          </a:p>
        </p:txBody>
      </p:sp>
      <p:sp>
        <p:nvSpPr>
          <p:cNvPr id="4" name="Slide Number Placeholder 3"/>
          <p:cNvSpPr>
            <a:spLocks noGrp="1"/>
          </p:cNvSpPr>
          <p:nvPr>
            <p:ph type="sldNum" sz="quarter" idx="5"/>
          </p:nvPr>
        </p:nvSpPr>
        <p:spPr/>
        <p:txBody>
          <a:bodyPr/>
          <a:lstStyle/>
          <a:p>
            <a:fld id="{32674CE4-FBD8-4481-AEFB-CA53E599A745}" type="slidenum">
              <a:rPr lang="en-US" smtClean="0"/>
              <a:pPr/>
              <a:t>20</a:t>
            </a:fld>
            <a:endParaRPr lang="en-US"/>
          </a:p>
        </p:txBody>
      </p:sp>
    </p:spTree>
    <p:extLst>
      <p:ext uri="{BB962C8B-B14F-4D97-AF65-F5344CB8AC3E}">
        <p14:creationId xmlns:p14="http://schemas.microsoft.com/office/powerpoint/2010/main" val="1124505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39558AA-0883-4F29-B1FE-2109FD1ED529}" type="slidenum">
              <a:rPr lang="en-US" smtClean="0"/>
              <a:t>21</a:t>
            </a:fld>
            <a:endParaRPr lang="en-US"/>
          </a:p>
        </p:txBody>
      </p:sp>
    </p:spTree>
    <p:extLst>
      <p:ext uri="{BB962C8B-B14F-4D97-AF65-F5344CB8AC3E}">
        <p14:creationId xmlns:p14="http://schemas.microsoft.com/office/powerpoint/2010/main" val="2494198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PPTL </a:t>
            </a:r>
          </a:p>
        </p:txBody>
      </p:sp>
      <p:sp>
        <p:nvSpPr>
          <p:cNvPr id="4" name="Slide Number Placeholder 3"/>
          <p:cNvSpPr>
            <a:spLocks noGrp="1"/>
          </p:cNvSpPr>
          <p:nvPr>
            <p:ph type="sldNum" sz="quarter" idx="5"/>
          </p:nvPr>
        </p:nvSpPr>
        <p:spPr/>
        <p:txBody>
          <a:bodyPr/>
          <a:lstStyle/>
          <a:p>
            <a:fld id="{639558AA-0883-4F29-B1FE-2109FD1ED529}" type="slidenum">
              <a:rPr lang="en-US" smtClean="0"/>
              <a:t>22</a:t>
            </a:fld>
            <a:endParaRPr lang="en-US"/>
          </a:p>
        </p:txBody>
      </p:sp>
    </p:spTree>
    <p:extLst>
      <p:ext uri="{BB962C8B-B14F-4D97-AF65-F5344CB8AC3E}">
        <p14:creationId xmlns:p14="http://schemas.microsoft.com/office/powerpoint/2010/main" val="781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Career based programs that match middle and high school students with a career professional and work-based mentoring programs. </a:t>
            </a:r>
          </a:p>
          <a:p>
            <a:r>
              <a:rPr lang="en-US">
                <a:cs typeface="Calibri"/>
              </a:rPr>
              <a:t>Also, training available for supervisors in workplace to serve as mentors. </a:t>
            </a:r>
          </a:p>
        </p:txBody>
      </p:sp>
      <p:sp>
        <p:nvSpPr>
          <p:cNvPr id="4" name="Slide Number Placeholder 3"/>
          <p:cNvSpPr>
            <a:spLocks noGrp="1"/>
          </p:cNvSpPr>
          <p:nvPr>
            <p:ph type="sldNum" sz="quarter" idx="5"/>
          </p:nvPr>
        </p:nvSpPr>
        <p:spPr/>
        <p:txBody>
          <a:bodyPr/>
          <a:lstStyle/>
          <a:p>
            <a:fld id="{639558AA-0883-4F29-B1FE-2109FD1ED529}" type="slidenum">
              <a:rPr lang="en-US" smtClean="0"/>
              <a:t>23</a:t>
            </a:fld>
            <a:endParaRPr lang="en-US"/>
          </a:p>
        </p:txBody>
      </p:sp>
    </p:spTree>
    <p:extLst>
      <p:ext uri="{BB962C8B-B14F-4D97-AF65-F5344CB8AC3E}">
        <p14:creationId xmlns:p14="http://schemas.microsoft.com/office/powerpoint/2010/main" val="307809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Many school-based programs across the state</a:t>
            </a:r>
          </a:p>
        </p:txBody>
      </p:sp>
      <p:sp>
        <p:nvSpPr>
          <p:cNvPr id="4" name="Slide Number Placeholder 3"/>
          <p:cNvSpPr>
            <a:spLocks noGrp="1"/>
          </p:cNvSpPr>
          <p:nvPr>
            <p:ph type="sldNum" sz="quarter" idx="5"/>
          </p:nvPr>
        </p:nvSpPr>
        <p:spPr/>
        <p:txBody>
          <a:bodyPr/>
          <a:lstStyle/>
          <a:p>
            <a:fld id="{639558AA-0883-4F29-B1FE-2109FD1ED529}" type="slidenum">
              <a:rPr lang="en-US" smtClean="0"/>
              <a:t>24</a:t>
            </a:fld>
            <a:endParaRPr lang="en-US"/>
          </a:p>
        </p:txBody>
      </p:sp>
    </p:spTree>
    <p:extLst>
      <p:ext uri="{BB962C8B-B14F-4D97-AF65-F5344CB8AC3E}">
        <p14:creationId xmlns:p14="http://schemas.microsoft.com/office/powerpoint/2010/main" val="314534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47B897-7592-492C-B9D7-7BEE21C50716}" type="slidenum">
              <a:rPr lang="en-US" smtClean="0"/>
              <a:t>26</a:t>
            </a:fld>
            <a:endParaRPr lang="en-US"/>
          </a:p>
        </p:txBody>
      </p:sp>
    </p:spTree>
    <p:extLst>
      <p:ext uri="{BB962C8B-B14F-4D97-AF65-F5344CB8AC3E}">
        <p14:creationId xmlns:p14="http://schemas.microsoft.com/office/powerpoint/2010/main" val="264674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Add quotes and profile photos from participants</a:t>
            </a:r>
            <a:endParaRPr/>
          </a:p>
        </p:txBody>
      </p:sp>
      <p:sp>
        <p:nvSpPr>
          <p:cNvPr id="578" name="Google Shape;5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Youth-serving organizations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558AA-0883-4F29-B1FE-2109FD1ED5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95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Shared some ideas today for your program. </a:t>
            </a:r>
          </a:p>
          <a:p>
            <a:r>
              <a:rPr lang="en-US"/>
              <a:t>Lots of other areas for your program we could work together on. </a:t>
            </a:r>
          </a:p>
          <a:p>
            <a:r>
              <a:rPr lang="en-US"/>
              <a:t>Or we can take on the BHAG of collaboration to meet community needs.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https://nationalmentoringresourcecenter.org/how-we-can-help/no-cost-assistance/</a:t>
            </a:r>
          </a:p>
          <a:p>
            <a:endParaRPr lang="en-US"/>
          </a:p>
        </p:txBody>
      </p:sp>
      <p:sp>
        <p:nvSpPr>
          <p:cNvPr id="4" name="Slide Number Placeholder 3"/>
          <p:cNvSpPr>
            <a:spLocks noGrp="1"/>
          </p:cNvSpPr>
          <p:nvPr>
            <p:ph type="sldNum" sz="quarter" idx="5"/>
          </p:nvPr>
        </p:nvSpPr>
        <p:spPr/>
        <p:txBody>
          <a:bodyPr/>
          <a:lstStyle/>
          <a:p>
            <a:fld id="{7347B897-7592-492C-B9D7-7BEE21C50716}" type="slidenum">
              <a:rPr lang="en-US" smtClean="0"/>
              <a:t>46</a:t>
            </a:fld>
            <a:endParaRPr lang="en-US"/>
          </a:p>
        </p:txBody>
      </p:sp>
    </p:spTree>
    <p:extLst>
      <p:ext uri="{BB962C8B-B14F-4D97-AF65-F5344CB8AC3E}">
        <p14:creationId xmlns:p14="http://schemas.microsoft.com/office/powerpoint/2010/main" val="163132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www.iowamentoring.org</a:t>
            </a:r>
            <a:r>
              <a:rPr lang="en-US"/>
              <a:t>  go to web page, scroll down, FB, newsletter </a:t>
            </a:r>
          </a:p>
          <a:p>
            <a:endParaRPr lang="en-US"/>
          </a:p>
        </p:txBody>
      </p:sp>
      <p:sp>
        <p:nvSpPr>
          <p:cNvPr id="4" name="Slide Number Placeholder 3"/>
          <p:cNvSpPr>
            <a:spLocks noGrp="1"/>
          </p:cNvSpPr>
          <p:nvPr>
            <p:ph type="sldNum" sz="quarter" idx="5"/>
          </p:nvPr>
        </p:nvSpPr>
        <p:spPr/>
        <p:txBody>
          <a:bodyPr/>
          <a:lstStyle/>
          <a:p>
            <a:fld id="{7347B897-7592-492C-B9D7-7BEE21C50716}" type="slidenum">
              <a:rPr lang="en-US" smtClean="0"/>
              <a:t>47</a:t>
            </a:fld>
            <a:endParaRPr lang="en-US"/>
          </a:p>
        </p:txBody>
      </p:sp>
    </p:spTree>
    <p:extLst>
      <p:ext uri="{BB962C8B-B14F-4D97-AF65-F5344CB8AC3E}">
        <p14:creationId xmlns:p14="http://schemas.microsoft.com/office/powerpoint/2010/main" val="209182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Iowa MENTOR offers several services and resources for our many mentoring programs throughout the state. One of our primary purposes is to help service and assist mentoring programs by providing technical assistance, resources, support, and trainings to our mentoring professionals. </a:t>
            </a:r>
          </a:p>
          <a:p>
            <a:endParaRPr lang="en-US"/>
          </a:p>
        </p:txBody>
      </p:sp>
      <p:sp>
        <p:nvSpPr>
          <p:cNvPr id="4" name="Slide Number Placeholder 3"/>
          <p:cNvSpPr>
            <a:spLocks noGrp="1"/>
          </p:cNvSpPr>
          <p:nvPr>
            <p:ph type="sldNum" sz="quarter" idx="10"/>
          </p:nvPr>
        </p:nvSpPr>
        <p:spPr/>
        <p:txBody>
          <a:bodyPr/>
          <a:lstStyle/>
          <a:p>
            <a:fld id="{978305C0-5C99-4771-BFB3-60D8F30C02CE}" type="slidenum">
              <a:rPr lang="en-US" smtClean="0"/>
              <a:t>3</a:t>
            </a:fld>
            <a:endParaRPr lang="en-US"/>
          </a:p>
        </p:txBody>
      </p:sp>
    </p:spTree>
    <p:extLst>
      <p:ext uri="{BB962C8B-B14F-4D97-AF65-F5344CB8AC3E}">
        <p14:creationId xmlns:p14="http://schemas.microsoft.com/office/powerpoint/2010/main" val="149834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4</a:t>
            </a:fld>
            <a:endParaRPr lang="en-US"/>
          </a:p>
        </p:txBody>
      </p:sp>
    </p:spTree>
    <p:extLst>
      <p:ext uri="{BB962C8B-B14F-4D97-AF65-F5344CB8AC3E}">
        <p14:creationId xmlns:p14="http://schemas.microsoft.com/office/powerpoint/2010/main" val="271969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Volunteer promotions campaign </a:t>
            </a:r>
          </a:p>
          <a:p>
            <a:r>
              <a:rPr lang="en-US"/>
              <a:t>Initiative of Volunteer Iowa </a:t>
            </a:r>
          </a:p>
          <a:p>
            <a:r>
              <a:rPr lang="en-US"/>
              <a:t>Org within an org within an org </a:t>
            </a:r>
          </a:p>
          <a:p>
            <a:r>
              <a:rPr lang="en-US"/>
              <a:t>Volunteering and AC programs support variety of volunteering opportunities</a:t>
            </a:r>
          </a:p>
          <a:p>
            <a:r>
              <a:rPr lang="en-US"/>
              <a:t>We support a specific type of volunteering. We are the experts on youth mentoring in Iowa. </a:t>
            </a:r>
          </a:p>
        </p:txBody>
      </p:sp>
      <p:sp>
        <p:nvSpPr>
          <p:cNvPr id="4" name="Slide Number Placeholder 3"/>
          <p:cNvSpPr>
            <a:spLocks noGrp="1"/>
          </p:cNvSpPr>
          <p:nvPr>
            <p:ph type="sldNum" sz="quarter" idx="5"/>
          </p:nvPr>
        </p:nvSpPr>
        <p:spPr/>
        <p:txBody>
          <a:bodyPr/>
          <a:lstStyle/>
          <a:p>
            <a:fld id="{32674CE4-FBD8-4481-AEFB-CA53E599A745}" type="slidenum">
              <a:rPr lang="en-US" smtClean="0"/>
              <a:pPr/>
              <a:t>5</a:t>
            </a:fld>
            <a:endParaRPr lang="en-US"/>
          </a:p>
        </p:txBody>
      </p:sp>
    </p:spTree>
    <p:extLst>
      <p:ext uri="{BB962C8B-B14F-4D97-AF65-F5344CB8AC3E}">
        <p14:creationId xmlns:p14="http://schemas.microsoft.com/office/powerpoint/2010/main" val="346537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Neue"/>
              </a:rPr>
              <a:t>26, mostly nonprofits, powerful network across the country and our colleagues are a great resource</a:t>
            </a:r>
          </a:p>
          <a:p>
            <a:r>
              <a:rPr lang="en-US" b="0" i="0">
                <a:solidFill>
                  <a:srgbClr val="333333"/>
                </a:solidFill>
                <a:effectLst/>
                <a:latin typeface="Helvetica Neue"/>
              </a:rPr>
              <a:t>MAAC- voice for rural midwest</a:t>
            </a:r>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6</a:t>
            </a:fld>
            <a:endParaRPr lang="en-US"/>
          </a:p>
        </p:txBody>
      </p:sp>
    </p:spTree>
    <p:extLst>
      <p:ext uri="{BB962C8B-B14F-4D97-AF65-F5344CB8AC3E}">
        <p14:creationId xmlns:p14="http://schemas.microsoft.com/office/powerpoint/2010/main" val="203268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B1B1B"/>
                </a:solidFill>
                <a:effectLst/>
                <a:latin typeface="Lato"/>
                <a:ea typeface="Lato"/>
                <a:cs typeface="Lato"/>
              </a:rPr>
              <a:t>Iowa Mentor strives to expand the network of quality mentoring programs that help build brighter futures for children and youth. Certification with the IMP provides support to youth mentoring programs across the state and affiliation with the network of quality programs.</a:t>
            </a:r>
            <a:r>
              <a:rPr lang="en-US">
                <a:solidFill>
                  <a:srgbClr val="1B1B1B"/>
                </a:solidFill>
                <a:latin typeface="Lato"/>
                <a:ea typeface="Lato"/>
                <a:cs typeface="Lato"/>
              </a:rPr>
              <a:t> </a:t>
            </a:r>
            <a:r>
              <a:rPr lang="en-US" b="0" i="0">
                <a:solidFill>
                  <a:srgbClr val="1B1B1B"/>
                </a:solidFill>
                <a:effectLst/>
                <a:latin typeface="Lato"/>
                <a:ea typeface="Lato"/>
                <a:cs typeface="Lato"/>
              </a:rPr>
              <a:t>The IMP utilizes a process for certification through the </a:t>
            </a:r>
            <a:r>
              <a:rPr lang="en-US" b="0" i="0">
                <a:solidFill>
                  <a:srgbClr val="0099CE"/>
                </a:solidFill>
                <a:effectLst/>
                <a:latin typeface="Lato"/>
                <a:ea typeface="Lato"/>
                <a:cs typeface="Lato"/>
                <a:hlinkClick r:id="rId3"/>
              </a:rPr>
              <a:t>National Quality Mentoring System (NQMS),</a:t>
            </a:r>
            <a:r>
              <a:rPr lang="en-US" b="0" i="0">
                <a:solidFill>
                  <a:srgbClr val="1B1B1B"/>
                </a:solidFill>
                <a:effectLst/>
                <a:latin typeface="Lato"/>
                <a:ea typeface="Lato"/>
                <a:cs typeface="Lato"/>
              </a:rPr>
              <a:t> based on the </a:t>
            </a:r>
            <a:r>
              <a:rPr lang="en-US" b="0" i="1">
                <a:solidFill>
                  <a:srgbClr val="0099CE"/>
                </a:solidFill>
                <a:effectLst/>
                <a:latin typeface="Lato"/>
                <a:ea typeface="Lato"/>
                <a:cs typeface="Lato"/>
                <a:hlinkClick r:id="rId4"/>
              </a:rPr>
              <a:t>Elements of Effective Practice For Mentoring</a:t>
            </a:r>
            <a:r>
              <a:rPr lang="en-US" b="0" i="0">
                <a:solidFill>
                  <a:srgbClr val="1B1B1B"/>
                </a:solidFill>
                <a:effectLst/>
                <a:latin typeface="Lato"/>
                <a:ea typeface="Lato"/>
                <a:cs typeface="Lato"/>
              </a:rPr>
              <a:t>. </a:t>
            </a:r>
          </a:p>
          <a:p>
            <a:endParaRPr lang="en-US">
              <a:solidFill>
                <a:srgbClr val="1B1B1B"/>
              </a:solidFill>
              <a:latin typeface="Lato"/>
              <a:ea typeface="Lato"/>
              <a:cs typeface="Lato"/>
            </a:endParaRPr>
          </a:p>
          <a:p>
            <a:r>
              <a:rPr lang="en-US"/>
              <a:t>The National Quality Mentoring System (NQMS) provides a structured, systematic process for assessing the quality of a mentoring program’s practices in alignment with the </a:t>
            </a:r>
            <a:r>
              <a:rPr lang="en-US" i="1">
                <a:hlinkClick r:id="rId5"/>
              </a:rPr>
              <a:t>Elements of Effective Practice for Mentoring™</a:t>
            </a:r>
            <a:r>
              <a:rPr lang="en-US"/>
              <a:t>, Fourth Edition (EEPM).</a:t>
            </a:r>
            <a:endParaRPr lang="en-US">
              <a:cs typeface="Calibri"/>
            </a:endParaRPr>
          </a:p>
        </p:txBody>
      </p:sp>
      <p:sp>
        <p:nvSpPr>
          <p:cNvPr id="4" name="Slide Number Placeholder 3"/>
          <p:cNvSpPr>
            <a:spLocks noGrp="1"/>
          </p:cNvSpPr>
          <p:nvPr>
            <p:ph type="sldNum" sz="quarter" idx="5"/>
          </p:nvPr>
        </p:nvSpPr>
        <p:spPr/>
        <p:txBody>
          <a:bodyPr/>
          <a:lstStyle/>
          <a:p>
            <a:fld id="{7347B897-7592-492C-B9D7-7BEE21C50716}" type="slidenum">
              <a:rPr lang="en-US" smtClean="0"/>
              <a:t>7</a:t>
            </a:fld>
            <a:endParaRPr lang="en-US"/>
          </a:p>
        </p:txBody>
      </p:sp>
    </p:spTree>
    <p:extLst>
      <p:ext uri="{BB962C8B-B14F-4D97-AF65-F5344CB8AC3E}">
        <p14:creationId xmlns:p14="http://schemas.microsoft.com/office/powerpoint/2010/main" val="214151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47B897-7592-492C-B9D7-7BEE21C50716}" type="slidenum">
              <a:rPr lang="en-US" smtClean="0"/>
              <a:t>8</a:t>
            </a:fld>
            <a:endParaRPr lang="en-US"/>
          </a:p>
        </p:txBody>
      </p:sp>
    </p:spTree>
    <p:extLst>
      <p:ext uri="{BB962C8B-B14F-4D97-AF65-F5344CB8AC3E}">
        <p14:creationId xmlns:p14="http://schemas.microsoft.com/office/powerpoint/2010/main" val="408112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pPr/>
              <a:t>10</a:t>
            </a:fld>
            <a:endParaRPr lang="en-US"/>
          </a:p>
        </p:txBody>
      </p:sp>
    </p:spTree>
    <p:extLst>
      <p:ext uri="{BB962C8B-B14F-4D97-AF65-F5344CB8AC3E}">
        <p14:creationId xmlns:p14="http://schemas.microsoft.com/office/powerpoint/2010/main" val="185466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rgbClr val="18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7871" y="731752"/>
            <a:ext cx="10544435" cy="2813672"/>
          </a:xfrm>
        </p:spPr>
        <p:txBody>
          <a:bodyPr anchor="t"/>
          <a:lstStyle>
            <a:lvl1pPr algn="l">
              <a:defRPr sz="6000" b="1">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116715" y="5308574"/>
            <a:ext cx="5225986" cy="1207638"/>
          </a:xfrm>
        </p:spPr>
        <p:txBody>
          <a:bodyPr>
            <a:normAutofit/>
          </a:bodyPr>
          <a:lstStyle>
            <a:lvl1pPr marL="0" indent="0" algn="r">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a:t>
            </a:r>
          </a:p>
        </p:txBody>
      </p:sp>
      <p:sp>
        <p:nvSpPr>
          <p:cNvPr id="22" name="Text Placeholder 21"/>
          <p:cNvSpPr>
            <a:spLocks noGrp="1"/>
          </p:cNvSpPr>
          <p:nvPr>
            <p:ph type="body" sz="quarter" idx="10" hasCustomPrompt="1"/>
          </p:nvPr>
        </p:nvSpPr>
        <p:spPr>
          <a:xfrm>
            <a:off x="6109196" y="4776642"/>
            <a:ext cx="5227801" cy="620712"/>
          </a:xfrm>
        </p:spPr>
        <p:txBody>
          <a:bodyPr/>
          <a:lstStyle>
            <a:lvl1pPr marL="0" indent="0" algn="r">
              <a:buNone/>
              <a:defRPr b="0" baseline="0">
                <a:solidFill>
                  <a:schemeClr val="tx1"/>
                </a:solidFill>
              </a:defRPr>
            </a:lvl1pPr>
          </a:lstStyle>
          <a:p>
            <a:pPr lvl="0"/>
            <a:r>
              <a:rPr lang="en-US"/>
              <a:t>Date</a:t>
            </a:r>
          </a:p>
        </p:txBody>
      </p:sp>
      <p:pic>
        <p:nvPicPr>
          <p:cNvPr id="7" name="Picture 6">
            <a:extLst>
              <a:ext uri="{FF2B5EF4-FFF2-40B4-BE49-F238E27FC236}">
                <a16:creationId xmlns:a16="http://schemas.microsoft.com/office/drawing/2014/main" id="{65984810-1703-654F-BBDB-66FBD9B0C3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955181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359CA6-82DB-4DA8-8DE0-E99E9A716A02}" type="slidenum">
              <a:rPr lang="en-US" smtClean="0"/>
              <a:t>‹#›</a:t>
            </a:fld>
            <a:endParaRPr lang="en-US"/>
          </a:p>
        </p:txBody>
      </p:sp>
      <p:sp>
        <p:nvSpPr>
          <p:cNvPr id="7" name="Title 1"/>
          <p:cNvSpPr>
            <a:spLocks noGrp="1"/>
          </p:cNvSpPr>
          <p:nvPr>
            <p:ph type="title"/>
          </p:nvPr>
        </p:nvSpPr>
        <p:spPr>
          <a:xfrm>
            <a:off x="1888435" y="850348"/>
            <a:ext cx="10038522" cy="981551"/>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Date Placeholder 3"/>
          <p:cNvSpPr>
            <a:spLocks noGrp="1"/>
          </p:cNvSpPr>
          <p:nvPr>
            <p:ph type="dt" sz="half" idx="10"/>
          </p:nvPr>
        </p:nvSpPr>
        <p:spPr>
          <a:xfrm>
            <a:off x="1871875"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1483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59CA6-82DB-4DA8-8DE0-E99E9A716A02}" type="slidenum">
              <a:rPr lang="en-US" smtClean="0"/>
              <a:t>‹#›</a:t>
            </a:fld>
            <a:endParaRPr lang="en-US"/>
          </a:p>
        </p:txBody>
      </p:sp>
      <p:sp>
        <p:nvSpPr>
          <p:cNvPr id="5" name="Date Placeholder 3"/>
          <p:cNvSpPr>
            <a:spLocks noGrp="1"/>
          </p:cNvSpPr>
          <p:nvPr>
            <p:ph type="dt" sz="half" idx="10"/>
          </p:nvPr>
        </p:nvSpPr>
        <p:spPr>
          <a:xfrm>
            <a:off x="1858504"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242292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0939" y="457200"/>
            <a:ext cx="10011844" cy="12214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19800" y="1837773"/>
            <a:ext cx="5829852" cy="42692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0939" y="1833217"/>
            <a:ext cx="3932237" cy="4273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8" name="Date Placeholder 3"/>
          <p:cNvSpPr>
            <a:spLocks noGrp="1"/>
          </p:cNvSpPr>
          <p:nvPr>
            <p:ph type="dt" sz="half" idx="10"/>
          </p:nvPr>
        </p:nvSpPr>
        <p:spPr>
          <a:xfrm>
            <a:off x="1891067"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127390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3217" y="662609"/>
            <a:ext cx="9707218" cy="96078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947478" y="1811131"/>
            <a:ext cx="6407910" cy="4049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33217" y="1822174"/>
            <a:ext cx="2938808" cy="40468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8"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354349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787350" y="-1087784"/>
            <a:ext cx="4019825" cy="98397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sp>
        <p:nvSpPr>
          <p:cNvPr id="8" name="Title 1"/>
          <p:cNvSpPr>
            <a:spLocks noGrp="1"/>
          </p:cNvSpPr>
          <p:nvPr>
            <p:ph type="title"/>
          </p:nvPr>
        </p:nvSpPr>
        <p:spPr>
          <a:xfrm>
            <a:off x="1888435" y="585304"/>
            <a:ext cx="9730698" cy="1064681"/>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334345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167785" y="-3473174"/>
            <a:ext cx="828262" cy="9431128"/>
          </a:xfrm>
        </p:spPr>
        <p:txBody>
          <a:bodyPr vert="eaVert"/>
          <a:lstStyle/>
          <a:p>
            <a:r>
              <a:rPr lang="en-US"/>
              <a:t>Click to edit Master title style</a:t>
            </a:r>
          </a:p>
        </p:txBody>
      </p:sp>
      <p:sp>
        <p:nvSpPr>
          <p:cNvPr id="3" name="Vertical Text Placeholder 2"/>
          <p:cNvSpPr>
            <a:spLocks noGrp="1"/>
          </p:cNvSpPr>
          <p:nvPr>
            <p:ph type="body" orient="vert" idx="1"/>
          </p:nvPr>
        </p:nvSpPr>
        <p:spPr>
          <a:xfrm rot="16200000">
            <a:off x="4553003" y="-853438"/>
            <a:ext cx="4079907" cy="94311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sp>
        <p:nvSpPr>
          <p:cNvPr id="7"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23829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1"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FDBBB-DD56-49A5-B432-57C2DE36D725}" type="datetime1">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C60EA-EF80-4333-80BF-707CC08950B0}" type="slidenum">
              <a:rPr lang="en-US" smtClean="0"/>
              <a:pPr/>
              <a:t>‹#›</a:t>
            </a:fld>
            <a:endParaRPr lang="en-US"/>
          </a:p>
        </p:txBody>
      </p:sp>
    </p:spTree>
    <p:extLst>
      <p:ext uri="{BB962C8B-B14F-4D97-AF65-F5344CB8AC3E}">
        <p14:creationId xmlns:p14="http://schemas.microsoft.com/office/powerpoint/2010/main" val="390394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rgbClr val="18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7871" y="731752"/>
            <a:ext cx="10544435" cy="2813672"/>
          </a:xfrm>
        </p:spPr>
        <p:txBody>
          <a:bodyPr anchor="t"/>
          <a:lstStyle>
            <a:lvl1pPr algn="l">
              <a:defRPr sz="6000" b="1">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6116715" y="5308574"/>
            <a:ext cx="5225986" cy="1207638"/>
          </a:xfrm>
        </p:spPr>
        <p:txBody>
          <a:bodyPr>
            <a:normAutofit/>
          </a:bodyPr>
          <a:lstStyle>
            <a:lvl1pPr marL="0" indent="0" algn="r">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a:t>
            </a:r>
          </a:p>
        </p:txBody>
      </p:sp>
      <p:sp>
        <p:nvSpPr>
          <p:cNvPr id="22" name="Text Placeholder 21"/>
          <p:cNvSpPr>
            <a:spLocks noGrp="1"/>
          </p:cNvSpPr>
          <p:nvPr>
            <p:ph type="body" sz="quarter" idx="10" hasCustomPrompt="1"/>
          </p:nvPr>
        </p:nvSpPr>
        <p:spPr>
          <a:xfrm>
            <a:off x="6109196" y="4776642"/>
            <a:ext cx="5227801" cy="620712"/>
          </a:xfrm>
        </p:spPr>
        <p:txBody>
          <a:bodyPr/>
          <a:lstStyle>
            <a:lvl1pPr marL="0" indent="0" algn="r">
              <a:buNone/>
              <a:defRPr b="0" baseline="0">
                <a:solidFill>
                  <a:schemeClr val="tx1"/>
                </a:solidFill>
              </a:defRPr>
            </a:lvl1pPr>
          </a:lstStyle>
          <a:p>
            <a:pPr lvl="0"/>
            <a:r>
              <a:rPr lang="en-US"/>
              <a:t>Date</a:t>
            </a:r>
          </a:p>
        </p:txBody>
      </p:sp>
      <p:pic>
        <p:nvPicPr>
          <p:cNvPr id="7" name="Picture 6">
            <a:extLst>
              <a:ext uri="{FF2B5EF4-FFF2-40B4-BE49-F238E27FC236}">
                <a16:creationId xmlns:a16="http://schemas.microsoft.com/office/drawing/2014/main" id="{65984810-1703-654F-BBDB-66FBD9B0C3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779297857"/>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634" y="1829625"/>
            <a:ext cx="9421749" cy="4057650"/>
          </a:xfrm>
        </p:spPr>
        <p:txBody>
          <a:bodyPr/>
          <a:lstStyle>
            <a:lvl1pPr marL="571500" indent="-571500">
              <a:buClr>
                <a:schemeClr val="accent1"/>
              </a:buClr>
              <a:buFont typeface="+mj-lt"/>
              <a:buAutoNum type="romanUcPeriod"/>
              <a:defRPr/>
            </a:lvl1pPr>
            <a:lvl2pPr marL="971550" indent="-514350">
              <a:buClr>
                <a:schemeClr val="accent1"/>
              </a:buClr>
              <a:buFont typeface="+mj-lt"/>
              <a:buAutoNum type="romanUcPeriod"/>
              <a:defRPr/>
            </a:lvl2pPr>
            <a:lvl3pPr marL="1428750" indent="-514350">
              <a:buClr>
                <a:schemeClr val="accent1"/>
              </a:buClr>
              <a:buFont typeface="+mj-lt"/>
              <a:buAutoNum type="romanUcPeriod"/>
              <a:defRPr/>
            </a:lvl3pPr>
            <a:lvl4pPr marL="1771650" indent="-400050">
              <a:buClr>
                <a:schemeClr val="accent1"/>
              </a:buClr>
              <a:buFont typeface="+mj-lt"/>
              <a:buAutoNum type="romanUcPeriod"/>
              <a:defRPr/>
            </a:lvl4pPr>
            <a:lvl5pPr marL="2228850" indent="-400050">
              <a:buClr>
                <a:schemeClr val="accent1"/>
              </a:buClr>
              <a:buFont typeface="+mj-lt"/>
              <a:buAutoNum type="romanU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897855" y="979665"/>
            <a:ext cx="7679177" cy="769441"/>
          </a:xfrm>
          <a:prstGeom prst="rect">
            <a:avLst/>
          </a:prstGeom>
          <a:noFill/>
        </p:spPr>
        <p:txBody>
          <a:bodyPr wrap="square" rtlCol="0">
            <a:spAutoFit/>
          </a:bodyPr>
          <a:lstStyle/>
          <a:p>
            <a:r>
              <a:rPr lang="en-US" sz="4400" b="1"/>
              <a:t>Table of Contents</a:t>
            </a:r>
          </a:p>
        </p:txBody>
      </p:sp>
      <p:sp>
        <p:nvSpPr>
          <p:cNvPr id="5" name="Slide Number Placeholder 5"/>
          <p:cNvSpPr>
            <a:spLocks noGrp="1"/>
          </p:cNvSpPr>
          <p:nvPr>
            <p:ph type="sldNum" sz="quarter" idx="4"/>
          </p:nvPr>
        </p:nvSpPr>
        <p:spPr>
          <a:xfrm>
            <a:off x="11353799" y="6246123"/>
            <a:ext cx="838201" cy="365125"/>
          </a:xfrm>
          <a:prstGeom prst="rect">
            <a:avLst/>
          </a:prstGeom>
        </p:spPr>
        <p:txBody>
          <a:bodyPr vert="horz" lIns="91440" tIns="45720" rIns="91440" bIns="45720" rtlCol="0" anchor="ctr"/>
          <a:lstStyle>
            <a:lvl1pPr algn="ctr">
              <a:defRPr sz="2000" b="1">
                <a:solidFill>
                  <a:schemeClr val="bg1"/>
                </a:solidFill>
              </a:defRPr>
            </a:lvl1pPr>
          </a:lstStyle>
          <a:p>
            <a:fld id="{18359CA6-82DB-4DA8-8DE0-E99E9A716A02}" type="slidenum">
              <a:rPr lang="en-US" smtClean="0"/>
              <a:pPr/>
              <a:t>‹#›</a:t>
            </a:fld>
            <a:endParaRPr lang="en-US"/>
          </a:p>
        </p:txBody>
      </p:sp>
    </p:spTree>
    <p:extLst>
      <p:ext uri="{BB962C8B-B14F-4D97-AF65-F5344CB8AC3E}">
        <p14:creationId xmlns:p14="http://schemas.microsoft.com/office/powerpoint/2010/main" val="105704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2" name="Rectangle 11"/>
          <p:cNvSpPr/>
          <p:nvPr userDrawn="1"/>
        </p:nvSpPr>
        <p:spPr>
          <a:xfrm>
            <a:off x="0" y="-1"/>
            <a:ext cx="12191999" cy="4383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2D5F374D-74AD-A247-8325-A45D8C6480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612206299"/>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634" y="1829625"/>
            <a:ext cx="9421749" cy="4057650"/>
          </a:xfrm>
        </p:spPr>
        <p:txBody>
          <a:bodyPr/>
          <a:lstStyle>
            <a:lvl1pPr marL="571500" indent="-571500">
              <a:buClr>
                <a:schemeClr val="accent1"/>
              </a:buClr>
              <a:buFont typeface="+mj-lt"/>
              <a:buAutoNum type="romanUcPeriod"/>
              <a:defRPr/>
            </a:lvl1pPr>
            <a:lvl2pPr marL="971550" indent="-514350">
              <a:buClr>
                <a:schemeClr val="accent1"/>
              </a:buClr>
              <a:buFont typeface="+mj-lt"/>
              <a:buAutoNum type="romanUcPeriod"/>
              <a:defRPr/>
            </a:lvl2pPr>
            <a:lvl3pPr marL="1428750" indent="-514350">
              <a:buClr>
                <a:schemeClr val="accent1"/>
              </a:buClr>
              <a:buFont typeface="+mj-lt"/>
              <a:buAutoNum type="romanUcPeriod"/>
              <a:defRPr/>
            </a:lvl3pPr>
            <a:lvl4pPr marL="1771650" indent="-400050">
              <a:buClr>
                <a:schemeClr val="accent1"/>
              </a:buClr>
              <a:buFont typeface="+mj-lt"/>
              <a:buAutoNum type="romanUcPeriod"/>
              <a:defRPr/>
            </a:lvl4pPr>
            <a:lvl5pPr marL="2228850" indent="-400050">
              <a:buClr>
                <a:schemeClr val="accent1"/>
              </a:buClr>
              <a:buFont typeface="+mj-lt"/>
              <a:buAutoNum type="romanU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897855" y="979665"/>
            <a:ext cx="7679177" cy="769441"/>
          </a:xfrm>
          <a:prstGeom prst="rect">
            <a:avLst/>
          </a:prstGeom>
          <a:noFill/>
        </p:spPr>
        <p:txBody>
          <a:bodyPr wrap="square" rtlCol="0">
            <a:spAutoFit/>
          </a:bodyPr>
          <a:lstStyle/>
          <a:p>
            <a:r>
              <a:rPr lang="en-US" sz="4400" b="1"/>
              <a:t>Table of Contents</a:t>
            </a:r>
          </a:p>
        </p:txBody>
      </p:sp>
      <p:sp>
        <p:nvSpPr>
          <p:cNvPr id="5" name="Slide Number Placeholder 5"/>
          <p:cNvSpPr>
            <a:spLocks noGrp="1"/>
          </p:cNvSpPr>
          <p:nvPr>
            <p:ph type="sldNum" sz="quarter" idx="4"/>
          </p:nvPr>
        </p:nvSpPr>
        <p:spPr>
          <a:xfrm>
            <a:off x="11353799" y="6246123"/>
            <a:ext cx="838201" cy="365125"/>
          </a:xfrm>
          <a:prstGeom prst="rect">
            <a:avLst/>
          </a:prstGeom>
        </p:spPr>
        <p:txBody>
          <a:bodyPr vert="horz" lIns="91440" tIns="45720" rIns="91440" bIns="45720" rtlCol="0" anchor="ctr"/>
          <a:lstStyle>
            <a:lvl1pPr algn="ctr">
              <a:defRPr sz="2000" b="1">
                <a:solidFill>
                  <a:schemeClr val="bg1"/>
                </a:solidFill>
              </a:defRPr>
            </a:lvl1pPr>
          </a:lstStyle>
          <a:p>
            <a:fld id="{18359CA6-82DB-4DA8-8DE0-E99E9A716A02}" type="slidenum">
              <a:rPr lang="en-US" smtClean="0"/>
              <a:pPr/>
              <a:t>‹#›</a:t>
            </a:fld>
            <a:endParaRPr lang="en-US"/>
          </a:p>
        </p:txBody>
      </p:sp>
    </p:spTree>
    <p:extLst>
      <p:ext uri="{BB962C8B-B14F-4D97-AF65-F5344CB8AC3E}">
        <p14:creationId xmlns:p14="http://schemas.microsoft.com/office/powerpoint/2010/main" val="60540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Rectangle 9"/>
          <p:cNvSpPr/>
          <p:nvPr userDrawn="1"/>
        </p:nvSpPr>
        <p:spPr>
          <a:xfrm>
            <a:off x="0" y="-1"/>
            <a:ext cx="12191999" cy="4383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E55B9BE2-F4EA-1449-9650-AA29A5EB48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367326055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33023A39-AA9C-614A-AA68-41C0CD8F7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476510339"/>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EB2EA66C-6982-3F4E-80AD-04B2B3E76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666564855"/>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680" y="607911"/>
            <a:ext cx="9805844" cy="106115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921197" y="1837583"/>
            <a:ext cx="9970994" cy="4370989"/>
          </a:xfrm>
        </p:spPr>
        <p:txBody>
          <a:bodyPr/>
          <a:lstStyle>
            <a:lvl1pPr marL="228600" indent="-228600">
              <a:spcBef>
                <a:spcPts val="1800"/>
              </a:spcBef>
              <a:spcAft>
                <a:spcPts val="0"/>
              </a:spcAft>
              <a:buClr>
                <a:schemeClr val="accent1"/>
              </a:buClr>
              <a:buFont typeface="Wingdings" panose="05000000000000000000" pitchFamily="2" charset="2"/>
              <a:buChar char="§"/>
              <a:defRPr/>
            </a:lvl1pPr>
            <a:lvl2pPr marL="685800" indent="-228600">
              <a:buFont typeface="Arial" panose="020B0604020202020204" pitchFamily="34" charset="0"/>
              <a:buChar char="–"/>
              <a:defRPr/>
            </a:lvl2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43026"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
        <p:nvSpPr>
          <p:cNvPr id="6" name="Slide Number Placeholder 5"/>
          <p:cNvSpPr>
            <a:spLocks noGrp="1"/>
          </p:cNvSpPr>
          <p:nvPr>
            <p:ph type="sldNum" sz="quarter" idx="12"/>
          </p:nvPr>
        </p:nvSpPr>
        <p:spPr/>
        <p:txBody>
          <a:bodyPr/>
          <a:lstStyle/>
          <a:p>
            <a:fld id="{18359CA6-82DB-4DA8-8DE0-E99E9A716A02}" type="slidenum">
              <a:rPr lang="en-US" smtClean="0"/>
              <a:pPr/>
              <a:t>‹#›</a:t>
            </a:fld>
            <a:endParaRPr lang="en-US"/>
          </a:p>
        </p:txBody>
      </p:sp>
    </p:spTree>
    <p:extLst>
      <p:ext uri="{BB962C8B-B14F-4D97-AF65-F5344CB8AC3E}">
        <p14:creationId xmlns:p14="http://schemas.microsoft.com/office/powerpoint/2010/main" val="761063092"/>
      </p:ext>
    </p:extLst>
  </p:cSld>
  <p:clrMapOvr>
    <a:masterClrMapping/>
  </p:clrMapOvr>
  <p:extLst>
    <p:ext uri="{DCECCB84-F9BA-43D5-87BE-67443E8EF086}">
      <p15:sldGuideLst xmlns:p15="http://schemas.microsoft.com/office/powerpoint/2012/main">
        <p15:guide id="1"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10342" y="1837580"/>
            <a:ext cx="4721583" cy="4362114"/>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5594" y="1837580"/>
            <a:ext cx="4902074" cy="4362114"/>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9" name="Title 1"/>
          <p:cNvSpPr>
            <a:spLocks noGrp="1"/>
          </p:cNvSpPr>
          <p:nvPr>
            <p:ph type="title"/>
          </p:nvPr>
        </p:nvSpPr>
        <p:spPr>
          <a:xfrm>
            <a:off x="1935180" y="694756"/>
            <a:ext cx="9783343" cy="1028588"/>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8" name="Date Placeholder 3"/>
          <p:cNvSpPr>
            <a:spLocks noGrp="1"/>
          </p:cNvSpPr>
          <p:nvPr>
            <p:ph type="dt" sz="half" idx="10"/>
          </p:nvPr>
        </p:nvSpPr>
        <p:spPr>
          <a:xfrm>
            <a:off x="1891067"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23559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7780" y="1828262"/>
            <a:ext cx="4710730" cy="517524"/>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56072" y="2518490"/>
            <a:ext cx="4721584" cy="3582336"/>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619" y="1828262"/>
            <a:ext cx="5048792" cy="517524"/>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27303" y="2518490"/>
            <a:ext cx="5036357" cy="3582336"/>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8359CA6-82DB-4DA8-8DE0-E99E9A716A02}" type="slidenum">
              <a:rPr lang="en-US" smtClean="0"/>
              <a:t>‹#›</a:t>
            </a:fld>
            <a:endParaRPr lang="en-US"/>
          </a:p>
        </p:txBody>
      </p:sp>
      <p:sp>
        <p:nvSpPr>
          <p:cNvPr id="11" name="Title 1"/>
          <p:cNvSpPr>
            <a:spLocks noGrp="1"/>
          </p:cNvSpPr>
          <p:nvPr>
            <p:ph type="title"/>
          </p:nvPr>
        </p:nvSpPr>
        <p:spPr>
          <a:xfrm>
            <a:off x="1866925" y="683900"/>
            <a:ext cx="10007589" cy="94174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10" name="Date Placeholder 3"/>
          <p:cNvSpPr>
            <a:spLocks noGrp="1"/>
          </p:cNvSpPr>
          <p:nvPr>
            <p:ph type="dt" sz="half" idx="10"/>
          </p:nvPr>
        </p:nvSpPr>
        <p:spPr>
          <a:xfrm>
            <a:off x="1869358"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1339169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8359CA6-82DB-4DA8-8DE0-E99E9A716A02}" type="slidenum">
              <a:rPr lang="en-US" smtClean="0"/>
              <a:t>‹#›</a:t>
            </a:fld>
            <a:endParaRPr lang="en-US"/>
          </a:p>
        </p:txBody>
      </p:sp>
      <p:sp>
        <p:nvSpPr>
          <p:cNvPr id="7" name="Title 1"/>
          <p:cNvSpPr>
            <a:spLocks noGrp="1"/>
          </p:cNvSpPr>
          <p:nvPr>
            <p:ph type="title"/>
          </p:nvPr>
        </p:nvSpPr>
        <p:spPr>
          <a:xfrm>
            <a:off x="1888435" y="850348"/>
            <a:ext cx="10038522" cy="981551"/>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Date Placeholder 3"/>
          <p:cNvSpPr>
            <a:spLocks noGrp="1"/>
          </p:cNvSpPr>
          <p:nvPr>
            <p:ph type="dt" sz="half" idx="10"/>
          </p:nvPr>
        </p:nvSpPr>
        <p:spPr>
          <a:xfrm>
            <a:off x="1871875"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2952404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359CA6-82DB-4DA8-8DE0-E99E9A716A02}" type="slidenum">
              <a:rPr lang="en-US" smtClean="0"/>
              <a:t>‹#›</a:t>
            </a:fld>
            <a:endParaRPr lang="en-US"/>
          </a:p>
        </p:txBody>
      </p:sp>
      <p:sp>
        <p:nvSpPr>
          <p:cNvPr id="5" name="Date Placeholder 3"/>
          <p:cNvSpPr>
            <a:spLocks noGrp="1"/>
          </p:cNvSpPr>
          <p:nvPr>
            <p:ph type="dt" sz="half" idx="10"/>
          </p:nvPr>
        </p:nvSpPr>
        <p:spPr>
          <a:xfrm>
            <a:off x="1858504"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3669101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0939" y="457200"/>
            <a:ext cx="10011844" cy="12214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19800" y="1837773"/>
            <a:ext cx="5829852" cy="42692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70939" y="1833217"/>
            <a:ext cx="3932237" cy="4273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8" name="Date Placeholder 3"/>
          <p:cNvSpPr>
            <a:spLocks noGrp="1"/>
          </p:cNvSpPr>
          <p:nvPr>
            <p:ph type="dt" sz="half" idx="10"/>
          </p:nvPr>
        </p:nvSpPr>
        <p:spPr>
          <a:xfrm>
            <a:off x="1891067"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1617283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3217" y="662609"/>
            <a:ext cx="9707218" cy="96078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947478" y="1811131"/>
            <a:ext cx="6407910" cy="4049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33217" y="1822174"/>
            <a:ext cx="2938808" cy="40468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8"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313962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2" name="Rectangle 11"/>
          <p:cNvSpPr/>
          <p:nvPr userDrawn="1"/>
        </p:nvSpPr>
        <p:spPr>
          <a:xfrm>
            <a:off x="0" y="-1"/>
            <a:ext cx="12191999" cy="4383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2D5F374D-74AD-A247-8325-A45D8C64808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4229172940"/>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4787350" y="-1087784"/>
            <a:ext cx="4019825" cy="98397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sp>
        <p:nvSpPr>
          <p:cNvPr id="8" name="Title 1"/>
          <p:cNvSpPr>
            <a:spLocks noGrp="1"/>
          </p:cNvSpPr>
          <p:nvPr>
            <p:ph type="title"/>
          </p:nvPr>
        </p:nvSpPr>
        <p:spPr>
          <a:xfrm>
            <a:off x="1888435" y="585304"/>
            <a:ext cx="9730698" cy="1064681"/>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1819686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6167785" y="-3473174"/>
            <a:ext cx="828262" cy="9431128"/>
          </a:xfrm>
        </p:spPr>
        <p:txBody>
          <a:bodyPr vert="eaVert"/>
          <a:lstStyle/>
          <a:p>
            <a:r>
              <a:rPr lang="en-US"/>
              <a:t>Click to edit Master title style</a:t>
            </a:r>
          </a:p>
        </p:txBody>
      </p:sp>
      <p:sp>
        <p:nvSpPr>
          <p:cNvPr id="3" name="Vertical Text Placeholder 2"/>
          <p:cNvSpPr>
            <a:spLocks noGrp="1"/>
          </p:cNvSpPr>
          <p:nvPr>
            <p:ph type="body" orient="vert" idx="1"/>
          </p:nvPr>
        </p:nvSpPr>
        <p:spPr>
          <a:xfrm rot="16200000">
            <a:off x="4553003" y="-853438"/>
            <a:ext cx="4079907" cy="94311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sp>
        <p:nvSpPr>
          <p:cNvPr id="7" name="Date Placeholder 3"/>
          <p:cNvSpPr>
            <a:spLocks noGrp="1"/>
          </p:cNvSpPr>
          <p:nvPr>
            <p:ph type="dt" sz="half" idx="10"/>
          </p:nvPr>
        </p:nvSpPr>
        <p:spPr>
          <a:xfrm>
            <a:off x="1860832"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3946673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1"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FDBBB-DD56-49A5-B432-57C2DE36D725}" type="datetime1">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C60EA-EF80-4333-80BF-707CC08950B0}" type="slidenum">
              <a:rPr lang="en-US" smtClean="0"/>
              <a:pPr/>
              <a:t>‹#›</a:t>
            </a:fld>
            <a:endParaRPr lang="en-US"/>
          </a:p>
        </p:txBody>
      </p:sp>
    </p:spTree>
    <p:extLst>
      <p:ext uri="{BB962C8B-B14F-4D97-AF65-F5344CB8AC3E}">
        <p14:creationId xmlns:p14="http://schemas.microsoft.com/office/powerpoint/2010/main" val="3037483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rgbClr val="FF4000"/>
                </a:solidFill>
              </a:defRPr>
            </a:lvl1pPr>
          </a:lstStyle>
          <a:p>
            <a:r>
              <a:rPr lang="en-US"/>
              <a:t>Click to edit Master title style</a:t>
            </a:r>
          </a:p>
        </p:txBody>
      </p:sp>
      <p:sp>
        <p:nvSpPr>
          <p:cNvPr id="6" name="Content Placeholder 2"/>
          <p:cNvSpPr>
            <a:spLocks noGrp="1"/>
          </p:cNvSpPr>
          <p:nvPr>
            <p:ph idx="1"/>
          </p:nvPr>
        </p:nvSpPr>
        <p:spPr>
          <a:xfrm>
            <a:off x="609600" y="1905000"/>
            <a:ext cx="10972800" cy="4221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7490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420283"/>
            <a:ext cx="9211733" cy="980017"/>
          </a:xfrm>
        </p:spPr>
        <p:txBody>
          <a:bodyPr/>
          <a:lstStyle/>
          <a:p>
            <a:r>
              <a:rPr lang="en-US"/>
              <a:t>Click to edit Master title style</a:t>
            </a:r>
          </a:p>
        </p:txBody>
      </p:sp>
      <p:sp>
        <p:nvSpPr>
          <p:cNvPr id="3" name="Subtitle 2"/>
          <p:cNvSpPr>
            <a:spLocks noGrp="1"/>
          </p:cNvSpPr>
          <p:nvPr>
            <p:ph type="subTitle" idx="1"/>
          </p:nvPr>
        </p:nvSpPr>
        <p:spPr>
          <a:xfrm>
            <a:off x="1625600" y="2590800"/>
            <a:ext cx="7586133"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1990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953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75" y="2937934"/>
            <a:ext cx="9211733"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856075" y="1937809"/>
            <a:ext cx="9211733"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0935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1867"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08978" y="1066800"/>
            <a:ext cx="4786489"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690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867" y="1023409"/>
            <a:ext cx="4788371"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541867" y="1449917"/>
            <a:ext cx="4788371"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05215" y="1023409"/>
            <a:ext cx="4790252"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5505215" y="1449917"/>
            <a:ext cx="4790252"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110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425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Rectangle 9"/>
          <p:cNvSpPr/>
          <p:nvPr userDrawn="1"/>
        </p:nvSpPr>
        <p:spPr>
          <a:xfrm>
            <a:off x="0" y="-1"/>
            <a:ext cx="12191999" cy="4383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E55B9BE2-F4EA-1449-9650-AA29A5EB48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341416640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522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7" y="182033"/>
            <a:ext cx="3565408"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4237096" y="182034"/>
            <a:ext cx="6058370"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7" y="956734"/>
            <a:ext cx="3565408"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3551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193" y="3200400"/>
            <a:ext cx="65024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2124193" y="408517"/>
            <a:ext cx="65024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2124193" y="3578225"/>
            <a:ext cx="65024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2799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498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7067" y="183092"/>
            <a:ext cx="24384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867" y="183092"/>
            <a:ext cx="7134578"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132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Shape 17"/>
          <p:cNvSpPr txBox="1">
            <a:spLocks noGrp="1"/>
          </p:cNvSpPr>
          <p:nvPr>
            <p:ph type="ctrTitle"/>
          </p:nvPr>
        </p:nvSpPr>
        <p:spPr>
          <a:xfrm>
            <a:off x="1524000" y="1976438"/>
            <a:ext cx="4737100" cy="35512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7200"/>
              <a:buFont typeface="Open Sans"/>
              <a:buNone/>
              <a:defRPr sz="72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1524000" y="1709738"/>
            <a:ext cx="4737100" cy="2667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1800"/>
              <a:buFont typeface="Arial"/>
              <a:buNone/>
              <a:defRPr sz="1800" b="0" i="0" u="none" strike="noStrike" cap="none">
                <a:solidFill>
                  <a:schemeClr val="lt1"/>
                </a:solidFill>
                <a:latin typeface="Open Sans"/>
                <a:ea typeface="Open Sans"/>
                <a:cs typeface="Open Sans"/>
                <a:sym typeface="Open San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9" name="Shape 19"/>
          <p:cNvPicPr preferRelativeResize="0"/>
          <p:nvPr/>
        </p:nvPicPr>
        <p:blipFill rotWithShape="1">
          <a:blip r:embed="rId3">
            <a:alphaModFix/>
          </a:blip>
          <a:srcRect/>
          <a:stretch/>
        </p:blipFill>
        <p:spPr>
          <a:xfrm>
            <a:off x="9500011" y="5527675"/>
            <a:ext cx="2069689" cy="893437"/>
          </a:xfrm>
          <a:prstGeom prst="rect">
            <a:avLst/>
          </a:prstGeom>
          <a:noFill/>
          <a:ln>
            <a:noFill/>
          </a:ln>
        </p:spPr>
      </p:pic>
    </p:spTree>
    <p:extLst>
      <p:ext uri="{BB962C8B-B14F-4D97-AF65-F5344CB8AC3E}">
        <p14:creationId xmlns:p14="http://schemas.microsoft.com/office/powerpoint/2010/main" val="1264151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Shape 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831850" y="2055813"/>
            <a:ext cx="10515600" cy="40338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50868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Shape 30"/>
          <p:cNvSpPr txBox="1">
            <a:spLocks noGrp="1"/>
          </p:cNvSpPr>
          <p:nvPr>
            <p:ph type="title"/>
          </p:nvPr>
        </p:nvSpPr>
        <p:spPr>
          <a:xfrm>
            <a:off x="4200525" y="2766218"/>
            <a:ext cx="379095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929913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 name="Shape 37"/>
          <p:cNvSpPr txBox="1">
            <a:spLocks noGrp="1"/>
          </p:cNvSpPr>
          <p:nvPr>
            <p:ph type="title"/>
          </p:nvPr>
        </p:nvSpPr>
        <p:spPr>
          <a:xfrm>
            <a:off x="831850" y="576263"/>
            <a:ext cx="10515600" cy="6810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1850" y="3636963"/>
            <a:ext cx="10515600" cy="2452687"/>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63104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Shape 41"/>
          <p:cNvSpPr txBox="1">
            <a:spLocks noGrp="1"/>
          </p:cNvSpPr>
          <p:nvPr>
            <p:ph type="title"/>
          </p:nvPr>
        </p:nvSpPr>
        <p:spPr>
          <a:xfrm>
            <a:off x="831850" y="576263"/>
            <a:ext cx="10515600" cy="6810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4400"/>
              <a:buFont typeface="Open Sans"/>
              <a:buNone/>
              <a:defRPr sz="4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1850" y="4800600"/>
            <a:ext cx="10515600" cy="1289050"/>
          </a:xfrm>
          <a:prstGeom prst="rect">
            <a:avLst/>
          </a:prstGeom>
          <a:noFill/>
          <a:ln>
            <a:noFill/>
          </a:ln>
        </p:spPr>
        <p:txBody>
          <a:bodyPr spcFirstLastPara="1" wrap="square" lIns="91425" tIns="45700" rIns="91425" bIns="45700" anchor="t" anchorCtr="0"/>
          <a:lstStyle>
            <a:lvl1pPr marL="457200" marR="0" lvl="0" indent="-228600" algn="l" rtl="0">
              <a:lnSpc>
                <a:spcPct val="12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3" name="Shape 43"/>
          <p:cNvSpPr/>
          <p:nvPr/>
        </p:nvSpPr>
        <p:spPr>
          <a:xfrm>
            <a:off x="7403133" y="2579414"/>
            <a:ext cx="1734097" cy="1734097"/>
          </a:xfrm>
          <a:prstGeom prst="ellipse">
            <a:avLst/>
          </a:prstGeom>
          <a:solidFill>
            <a:srgbClr val="4D7E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44" name="Shape 44"/>
          <p:cNvSpPr/>
          <p:nvPr/>
        </p:nvSpPr>
        <p:spPr>
          <a:xfrm>
            <a:off x="5231433" y="2579414"/>
            <a:ext cx="1734097" cy="1734097"/>
          </a:xfrm>
          <a:prstGeom prst="ellipse">
            <a:avLst/>
          </a:prstGeom>
          <a:solidFill>
            <a:srgbClr val="4D7E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45" name="Shape 45"/>
          <p:cNvSpPr/>
          <p:nvPr/>
        </p:nvSpPr>
        <p:spPr>
          <a:xfrm>
            <a:off x="3059733" y="2579414"/>
            <a:ext cx="1734097" cy="1734097"/>
          </a:xfrm>
          <a:prstGeom prst="ellipse">
            <a:avLst/>
          </a:prstGeom>
          <a:solidFill>
            <a:srgbClr val="4D7E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05088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33023A39-AA9C-614A-AA68-41C0CD8F713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2509373084"/>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8" name="Shape 48"/>
          <p:cNvSpPr txBox="1">
            <a:spLocks noGrp="1"/>
          </p:cNvSpPr>
          <p:nvPr>
            <p:ph type="title"/>
          </p:nvPr>
        </p:nvSpPr>
        <p:spPr>
          <a:xfrm>
            <a:off x="3251200" y="606425"/>
            <a:ext cx="8102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Shape 49"/>
          <p:cNvSpPr txBox="1">
            <a:spLocks noGrp="1"/>
          </p:cNvSpPr>
          <p:nvPr>
            <p:ph type="body" idx="1"/>
          </p:nvPr>
        </p:nvSpPr>
        <p:spPr>
          <a:xfrm>
            <a:off x="6096000" y="2538413"/>
            <a:ext cx="5251450" cy="355123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99385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0259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57689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96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3860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10" name="Isosceles Triangle 8"/>
          <p:cNvSpPr/>
          <p:nvPr userDrawn="1"/>
        </p:nvSpPr>
        <p:spPr>
          <a:xfrm rot="5400000">
            <a:off x="-383961" y="383960"/>
            <a:ext cx="6866171" cy="6098253"/>
          </a:xfrm>
          <a:custGeom>
            <a:avLst/>
            <a:gdLst>
              <a:gd name="connsiteX0" fmla="*/ 0 w 1536191"/>
              <a:gd name="connsiteY0" fmla="*/ 1482708 h 1482708"/>
              <a:gd name="connsiteX1" fmla="*/ 768096 w 1536191"/>
              <a:gd name="connsiteY1" fmla="*/ 0 h 1482708"/>
              <a:gd name="connsiteX2" fmla="*/ 1536191 w 1536191"/>
              <a:gd name="connsiteY2" fmla="*/ 1482708 h 1482708"/>
              <a:gd name="connsiteX3" fmla="*/ 0 w 1536191"/>
              <a:gd name="connsiteY3" fmla="*/ 1482708 h 1482708"/>
              <a:gd name="connsiteX0" fmla="*/ 0 w 2164842"/>
              <a:gd name="connsiteY0" fmla="*/ 1507204 h 1507204"/>
              <a:gd name="connsiteX1" fmla="*/ 1396747 w 2164842"/>
              <a:gd name="connsiteY1" fmla="*/ 0 h 1507204"/>
              <a:gd name="connsiteX2" fmla="*/ 2164842 w 2164842"/>
              <a:gd name="connsiteY2" fmla="*/ 1482708 h 1507204"/>
              <a:gd name="connsiteX3" fmla="*/ 0 w 2164842"/>
              <a:gd name="connsiteY3" fmla="*/ 1507204 h 1507204"/>
              <a:gd name="connsiteX0" fmla="*/ 0 w 2164842"/>
              <a:gd name="connsiteY0" fmla="*/ 1507204 h 8038631"/>
              <a:gd name="connsiteX1" fmla="*/ 1396747 w 2164842"/>
              <a:gd name="connsiteY1" fmla="*/ 0 h 8038631"/>
              <a:gd name="connsiteX2" fmla="*/ 2164842 w 2164842"/>
              <a:gd name="connsiteY2" fmla="*/ 1482708 h 8038631"/>
              <a:gd name="connsiteX3" fmla="*/ 1777 w 2164842"/>
              <a:gd name="connsiteY3" fmla="*/ 8038631 h 8038631"/>
              <a:gd name="connsiteX4" fmla="*/ 0 w 2164842"/>
              <a:gd name="connsiteY4" fmla="*/ 1507204 h 8038631"/>
              <a:gd name="connsiteX0" fmla="*/ 0 w 6834817"/>
              <a:gd name="connsiteY0" fmla="*/ 1507204 h 8038631"/>
              <a:gd name="connsiteX1" fmla="*/ 1396747 w 6834817"/>
              <a:gd name="connsiteY1" fmla="*/ 0 h 8038631"/>
              <a:gd name="connsiteX2" fmla="*/ 6834817 w 6834817"/>
              <a:gd name="connsiteY2" fmla="*/ 3360498 h 8038631"/>
              <a:gd name="connsiteX3" fmla="*/ 1777 w 6834817"/>
              <a:gd name="connsiteY3" fmla="*/ 8038631 h 8038631"/>
              <a:gd name="connsiteX4" fmla="*/ 0 w 6834817"/>
              <a:gd name="connsiteY4" fmla="*/ 1507204 h 8038631"/>
              <a:gd name="connsiteX0" fmla="*/ 0 w 6901289"/>
              <a:gd name="connsiteY0" fmla="*/ 1507204 h 8126791"/>
              <a:gd name="connsiteX1" fmla="*/ 1396747 w 6901289"/>
              <a:gd name="connsiteY1" fmla="*/ 0 h 8126791"/>
              <a:gd name="connsiteX2" fmla="*/ 6834817 w 6901289"/>
              <a:gd name="connsiteY2" fmla="*/ 3360498 h 8126791"/>
              <a:gd name="connsiteX3" fmla="*/ 4141070 w 6901289"/>
              <a:gd name="connsiteY3" fmla="*/ 5156638 h 8126791"/>
              <a:gd name="connsiteX4" fmla="*/ 1777 w 6901289"/>
              <a:gd name="connsiteY4" fmla="*/ 8038631 h 8126791"/>
              <a:gd name="connsiteX5" fmla="*/ 0 w 6901289"/>
              <a:gd name="connsiteY5" fmla="*/ 1507204 h 8126791"/>
              <a:gd name="connsiteX0" fmla="*/ 0 w 7458893"/>
              <a:gd name="connsiteY0" fmla="*/ 1507204 h 8561074"/>
              <a:gd name="connsiteX1" fmla="*/ 1396747 w 7458893"/>
              <a:gd name="connsiteY1" fmla="*/ 0 h 8561074"/>
              <a:gd name="connsiteX2" fmla="*/ 6834817 w 7458893"/>
              <a:gd name="connsiteY2" fmla="*/ 3360498 h 8561074"/>
              <a:gd name="connsiteX3" fmla="*/ 6835284 w 7458893"/>
              <a:gd name="connsiteY3" fmla="*/ 8038631 h 8561074"/>
              <a:gd name="connsiteX4" fmla="*/ 1777 w 7458893"/>
              <a:gd name="connsiteY4" fmla="*/ 8038631 h 8561074"/>
              <a:gd name="connsiteX5" fmla="*/ 0 w 7458893"/>
              <a:gd name="connsiteY5" fmla="*/ 1507204 h 8561074"/>
              <a:gd name="connsiteX0" fmla="*/ 0 w 7458893"/>
              <a:gd name="connsiteY0" fmla="*/ 1507204 h 8308055"/>
              <a:gd name="connsiteX1" fmla="*/ 1396747 w 7458893"/>
              <a:gd name="connsiteY1" fmla="*/ 0 h 8308055"/>
              <a:gd name="connsiteX2" fmla="*/ 6834817 w 7458893"/>
              <a:gd name="connsiteY2" fmla="*/ 3360498 h 8308055"/>
              <a:gd name="connsiteX3" fmla="*/ 6835284 w 7458893"/>
              <a:gd name="connsiteY3" fmla="*/ 8038631 h 8308055"/>
              <a:gd name="connsiteX4" fmla="*/ 1777 w 7458893"/>
              <a:gd name="connsiteY4" fmla="*/ 8038631 h 8308055"/>
              <a:gd name="connsiteX5" fmla="*/ 0 w 7458893"/>
              <a:gd name="connsiteY5" fmla="*/ 1507204 h 8308055"/>
              <a:gd name="connsiteX0" fmla="*/ 0 w 7035507"/>
              <a:gd name="connsiteY0" fmla="*/ 1507204 h 8308055"/>
              <a:gd name="connsiteX1" fmla="*/ 1396747 w 7035507"/>
              <a:gd name="connsiteY1" fmla="*/ 0 h 8308055"/>
              <a:gd name="connsiteX2" fmla="*/ 6834817 w 7035507"/>
              <a:gd name="connsiteY2" fmla="*/ 3360498 h 8308055"/>
              <a:gd name="connsiteX3" fmla="*/ 6835284 w 7035507"/>
              <a:gd name="connsiteY3" fmla="*/ 8038631 h 8308055"/>
              <a:gd name="connsiteX4" fmla="*/ 1777 w 7035507"/>
              <a:gd name="connsiteY4" fmla="*/ 8038631 h 8308055"/>
              <a:gd name="connsiteX5" fmla="*/ 0 w 7035507"/>
              <a:gd name="connsiteY5" fmla="*/ 1507204 h 8308055"/>
              <a:gd name="connsiteX0" fmla="*/ 0 w 6840134"/>
              <a:gd name="connsiteY0" fmla="*/ 1507204 h 8308055"/>
              <a:gd name="connsiteX1" fmla="*/ 1396747 w 6840134"/>
              <a:gd name="connsiteY1" fmla="*/ 0 h 8308055"/>
              <a:gd name="connsiteX2" fmla="*/ 6834817 w 6840134"/>
              <a:gd name="connsiteY2" fmla="*/ 3360498 h 8308055"/>
              <a:gd name="connsiteX3" fmla="*/ 6835284 w 6840134"/>
              <a:gd name="connsiteY3" fmla="*/ 8038631 h 8308055"/>
              <a:gd name="connsiteX4" fmla="*/ 1777 w 6840134"/>
              <a:gd name="connsiteY4" fmla="*/ 8038631 h 8308055"/>
              <a:gd name="connsiteX5" fmla="*/ 0 w 6840134"/>
              <a:gd name="connsiteY5" fmla="*/ 1507204 h 8308055"/>
              <a:gd name="connsiteX0" fmla="*/ 0 w 6840134"/>
              <a:gd name="connsiteY0" fmla="*/ 1507204 h 8039810"/>
              <a:gd name="connsiteX1" fmla="*/ 1396747 w 6840134"/>
              <a:gd name="connsiteY1" fmla="*/ 0 h 8039810"/>
              <a:gd name="connsiteX2" fmla="*/ 6834817 w 6840134"/>
              <a:gd name="connsiteY2" fmla="*/ 3360498 h 8039810"/>
              <a:gd name="connsiteX3" fmla="*/ 6835284 w 6840134"/>
              <a:gd name="connsiteY3" fmla="*/ 8038631 h 8039810"/>
              <a:gd name="connsiteX4" fmla="*/ 1777 w 6840134"/>
              <a:gd name="connsiteY4" fmla="*/ 8038631 h 8039810"/>
              <a:gd name="connsiteX5" fmla="*/ 0 w 6840134"/>
              <a:gd name="connsiteY5" fmla="*/ 1507204 h 8039810"/>
              <a:gd name="connsiteX0" fmla="*/ 6421 w 6838391"/>
              <a:gd name="connsiteY0" fmla="*/ 2650204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650204 h 8039810"/>
              <a:gd name="connsiteX0" fmla="*/ 6421 w 6838391"/>
              <a:gd name="connsiteY0" fmla="*/ 2560400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560400 h 8039810"/>
              <a:gd name="connsiteX0" fmla="*/ 6421 w 6838392"/>
              <a:gd name="connsiteY0" fmla="*/ 2560400 h 8039811"/>
              <a:gd name="connsiteX1" fmla="*/ 1395004 w 6838392"/>
              <a:gd name="connsiteY1" fmla="*/ 0 h 8039811"/>
              <a:gd name="connsiteX2" fmla="*/ 6833074 w 6838392"/>
              <a:gd name="connsiteY2" fmla="*/ 3360498 h 8039811"/>
              <a:gd name="connsiteX3" fmla="*/ 6833544 w 6838392"/>
              <a:gd name="connsiteY3" fmla="*/ 8038634 h 8039811"/>
              <a:gd name="connsiteX4" fmla="*/ 34 w 6838392"/>
              <a:gd name="connsiteY4" fmla="*/ 8038631 h 8039811"/>
              <a:gd name="connsiteX5" fmla="*/ 6421 w 6838392"/>
              <a:gd name="connsiteY5" fmla="*/ 2560400 h 8039811"/>
              <a:gd name="connsiteX0" fmla="*/ 6421 w 6838392"/>
              <a:gd name="connsiteY0" fmla="*/ 2560400 h 8038710"/>
              <a:gd name="connsiteX1" fmla="*/ 1395004 w 6838392"/>
              <a:gd name="connsiteY1" fmla="*/ 0 h 8038710"/>
              <a:gd name="connsiteX2" fmla="*/ 6833074 w 6838392"/>
              <a:gd name="connsiteY2" fmla="*/ 3360498 h 8038710"/>
              <a:gd name="connsiteX3" fmla="*/ 6833547 w 6838392"/>
              <a:gd name="connsiteY3" fmla="*/ 7891679 h 8038710"/>
              <a:gd name="connsiteX4" fmla="*/ 34 w 6838392"/>
              <a:gd name="connsiteY4" fmla="*/ 8038631 h 8038710"/>
              <a:gd name="connsiteX5" fmla="*/ 6421 w 6838392"/>
              <a:gd name="connsiteY5" fmla="*/ 2560400 h 8038710"/>
              <a:gd name="connsiteX0" fmla="*/ 6421 w 6858040"/>
              <a:gd name="connsiteY0" fmla="*/ 2560400 h 8063129"/>
              <a:gd name="connsiteX1" fmla="*/ 1395004 w 6858040"/>
              <a:gd name="connsiteY1" fmla="*/ 0 h 8063129"/>
              <a:gd name="connsiteX2" fmla="*/ 6833074 w 6858040"/>
              <a:gd name="connsiteY2" fmla="*/ 3360498 h 8063129"/>
              <a:gd name="connsiteX3" fmla="*/ 6858040 w 6858040"/>
              <a:gd name="connsiteY3" fmla="*/ 8063129 h 8063129"/>
              <a:gd name="connsiteX4" fmla="*/ 34 w 6858040"/>
              <a:gd name="connsiteY4" fmla="*/ 8038631 h 8063129"/>
              <a:gd name="connsiteX5" fmla="*/ 6421 w 6858040"/>
              <a:gd name="connsiteY5" fmla="*/ 2560400 h 8063129"/>
              <a:gd name="connsiteX0" fmla="*/ 6421 w 6858040"/>
              <a:gd name="connsiteY0" fmla="*/ 2625714 h 8128443"/>
              <a:gd name="connsiteX1" fmla="*/ 1476647 w 6858040"/>
              <a:gd name="connsiteY1" fmla="*/ 0 h 8128443"/>
              <a:gd name="connsiteX2" fmla="*/ 6833074 w 6858040"/>
              <a:gd name="connsiteY2" fmla="*/ 3425812 h 8128443"/>
              <a:gd name="connsiteX3" fmla="*/ 6858040 w 6858040"/>
              <a:gd name="connsiteY3" fmla="*/ 8128443 h 8128443"/>
              <a:gd name="connsiteX4" fmla="*/ 34 w 6858040"/>
              <a:gd name="connsiteY4" fmla="*/ 8103945 h 8128443"/>
              <a:gd name="connsiteX5" fmla="*/ 6421 w 6858040"/>
              <a:gd name="connsiteY5" fmla="*/ 2625714 h 8128443"/>
              <a:gd name="connsiteX0" fmla="*/ 6421 w 6858040"/>
              <a:gd name="connsiteY0" fmla="*/ 2633878 h 8136607"/>
              <a:gd name="connsiteX1" fmla="*/ 1541961 w 6858040"/>
              <a:gd name="connsiteY1" fmla="*/ 0 h 8136607"/>
              <a:gd name="connsiteX2" fmla="*/ 6833074 w 6858040"/>
              <a:gd name="connsiteY2" fmla="*/ 3433976 h 8136607"/>
              <a:gd name="connsiteX3" fmla="*/ 6858040 w 6858040"/>
              <a:gd name="connsiteY3" fmla="*/ 8136607 h 8136607"/>
              <a:gd name="connsiteX4" fmla="*/ 34 w 6858040"/>
              <a:gd name="connsiteY4" fmla="*/ 8112109 h 8136607"/>
              <a:gd name="connsiteX5" fmla="*/ 6421 w 6858040"/>
              <a:gd name="connsiteY5" fmla="*/ 2633878 h 8136607"/>
              <a:gd name="connsiteX0" fmla="*/ 6421 w 6858040"/>
              <a:gd name="connsiteY0" fmla="*/ 2699193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699193 h 8201922"/>
              <a:gd name="connsiteX0" fmla="*/ 0 w 6867947"/>
              <a:gd name="connsiteY0" fmla="*/ 2356293 h 8201922"/>
              <a:gd name="connsiteX1" fmla="*/ 1568197 w 6867947"/>
              <a:gd name="connsiteY1" fmla="*/ 0 h 8201922"/>
              <a:gd name="connsiteX2" fmla="*/ 6842981 w 6867947"/>
              <a:gd name="connsiteY2" fmla="*/ 3499291 h 8201922"/>
              <a:gd name="connsiteX3" fmla="*/ 6867947 w 6867947"/>
              <a:gd name="connsiteY3" fmla="*/ 8201922 h 8201922"/>
              <a:gd name="connsiteX4" fmla="*/ 9941 w 6867947"/>
              <a:gd name="connsiteY4" fmla="*/ 8177424 h 8201922"/>
              <a:gd name="connsiteX5" fmla="*/ 0 w 6867947"/>
              <a:gd name="connsiteY5" fmla="*/ 2356293 h 8201922"/>
              <a:gd name="connsiteX0" fmla="*/ 6421 w 6858040"/>
              <a:gd name="connsiteY0" fmla="*/ 2413446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13446 h 8201922"/>
              <a:gd name="connsiteX0" fmla="*/ 6421 w 6858040"/>
              <a:gd name="connsiteY0" fmla="*/ 2454267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54267 h 8201922"/>
              <a:gd name="connsiteX0" fmla="*/ 6421 w 6858040"/>
              <a:gd name="connsiteY0" fmla="*/ 2495089 h 8242744"/>
              <a:gd name="connsiteX1" fmla="*/ 1476647 w 6858040"/>
              <a:gd name="connsiteY1" fmla="*/ 0 h 8242744"/>
              <a:gd name="connsiteX2" fmla="*/ 6833074 w 6858040"/>
              <a:gd name="connsiteY2" fmla="*/ 3540113 h 8242744"/>
              <a:gd name="connsiteX3" fmla="*/ 6858040 w 6858040"/>
              <a:gd name="connsiteY3" fmla="*/ 8242744 h 8242744"/>
              <a:gd name="connsiteX4" fmla="*/ 34 w 6858040"/>
              <a:gd name="connsiteY4" fmla="*/ 8218246 h 8242744"/>
              <a:gd name="connsiteX5" fmla="*/ 6421 w 6858040"/>
              <a:gd name="connsiteY5" fmla="*/ 2495089 h 8242744"/>
              <a:gd name="connsiteX0" fmla="*/ 14568 w 6858023"/>
              <a:gd name="connsiteY0" fmla="*/ 2405282 h 8242744"/>
              <a:gd name="connsiteX1" fmla="*/ 1476630 w 6858023"/>
              <a:gd name="connsiteY1" fmla="*/ 0 h 8242744"/>
              <a:gd name="connsiteX2" fmla="*/ 6833057 w 6858023"/>
              <a:gd name="connsiteY2" fmla="*/ 3540113 h 8242744"/>
              <a:gd name="connsiteX3" fmla="*/ 6858023 w 6858023"/>
              <a:gd name="connsiteY3" fmla="*/ 8242744 h 8242744"/>
              <a:gd name="connsiteX4" fmla="*/ 17 w 6858023"/>
              <a:gd name="connsiteY4" fmla="*/ 8218246 h 8242744"/>
              <a:gd name="connsiteX5" fmla="*/ 14568 w 6858023"/>
              <a:gd name="connsiteY5" fmla="*/ 2405282 h 8242744"/>
              <a:gd name="connsiteX0" fmla="*/ 22727 w 6858017"/>
              <a:gd name="connsiteY0" fmla="*/ 2454271 h 8242744"/>
              <a:gd name="connsiteX1" fmla="*/ 1476624 w 6858017"/>
              <a:gd name="connsiteY1" fmla="*/ 0 h 8242744"/>
              <a:gd name="connsiteX2" fmla="*/ 6833051 w 6858017"/>
              <a:gd name="connsiteY2" fmla="*/ 3540113 h 8242744"/>
              <a:gd name="connsiteX3" fmla="*/ 6858017 w 6858017"/>
              <a:gd name="connsiteY3" fmla="*/ 8242744 h 8242744"/>
              <a:gd name="connsiteX4" fmla="*/ 11 w 6858017"/>
              <a:gd name="connsiteY4" fmla="*/ 8218246 h 8242744"/>
              <a:gd name="connsiteX5" fmla="*/ 22727 w 6858017"/>
              <a:gd name="connsiteY5" fmla="*/ 2454271 h 8242744"/>
              <a:gd name="connsiteX0" fmla="*/ 0 w 6859782"/>
              <a:gd name="connsiteY0" fmla="*/ 2470602 h 8242744"/>
              <a:gd name="connsiteX1" fmla="*/ 1478389 w 6859782"/>
              <a:gd name="connsiteY1" fmla="*/ 0 h 8242744"/>
              <a:gd name="connsiteX2" fmla="*/ 6834816 w 6859782"/>
              <a:gd name="connsiteY2" fmla="*/ 3540113 h 8242744"/>
              <a:gd name="connsiteX3" fmla="*/ 6859782 w 6859782"/>
              <a:gd name="connsiteY3" fmla="*/ 8242744 h 8242744"/>
              <a:gd name="connsiteX4" fmla="*/ 1776 w 6859782"/>
              <a:gd name="connsiteY4" fmla="*/ 8218246 h 8242744"/>
              <a:gd name="connsiteX5" fmla="*/ 0 w 6859782"/>
              <a:gd name="connsiteY5" fmla="*/ 2470602 h 8242744"/>
              <a:gd name="connsiteX0" fmla="*/ 6681 w 6866463"/>
              <a:gd name="connsiteY0" fmla="*/ 2470602 h 8242744"/>
              <a:gd name="connsiteX1" fmla="*/ 1485070 w 6866463"/>
              <a:gd name="connsiteY1" fmla="*/ 0 h 8242744"/>
              <a:gd name="connsiteX2" fmla="*/ 6841497 w 6866463"/>
              <a:gd name="connsiteY2" fmla="*/ 3540113 h 8242744"/>
              <a:gd name="connsiteX3" fmla="*/ 6866463 w 6866463"/>
              <a:gd name="connsiteY3" fmla="*/ 8242744 h 8242744"/>
              <a:gd name="connsiteX4" fmla="*/ 8457 w 6866463"/>
              <a:gd name="connsiteY4" fmla="*/ 8218246 h 8242744"/>
              <a:gd name="connsiteX5" fmla="*/ 6681 w 6866463"/>
              <a:gd name="connsiteY5" fmla="*/ 2470602 h 8242744"/>
              <a:gd name="connsiteX0" fmla="*/ 14777 w 6874559"/>
              <a:gd name="connsiteY0" fmla="*/ 2470602 h 8242744"/>
              <a:gd name="connsiteX1" fmla="*/ 1493166 w 6874559"/>
              <a:gd name="connsiteY1" fmla="*/ 0 h 8242744"/>
              <a:gd name="connsiteX2" fmla="*/ 6849593 w 6874559"/>
              <a:gd name="connsiteY2" fmla="*/ 3540113 h 8242744"/>
              <a:gd name="connsiteX3" fmla="*/ 6874559 w 6874559"/>
              <a:gd name="connsiteY3" fmla="*/ 8242744 h 8242744"/>
              <a:gd name="connsiteX4" fmla="*/ 225 w 6874559"/>
              <a:gd name="connsiteY4" fmla="*/ 8218249 h 8242744"/>
              <a:gd name="connsiteX5" fmla="*/ 14777 w 6874559"/>
              <a:gd name="connsiteY5" fmla="*/ 2470602 h 8242744"/>
              <a:gd name="connsiteX0" fmla="*/ 6681 w 6882791"/>
              <a:gd name="connsiteY0" fmla="*/ 2470605 h 8242744"/>
              <a:gd name="connsiteX1" fmla="*/ 1501398 w 6882791"/>
              <a:gd name="connsiteY1" fmla="*/ 0 h 8242744"/>
              <a:gd name="connsiteX2" fmla="*/ 6857825 w 6882791"/>
              <a:gd name="connsiteY2" fmla="*/ 3540113 h 8242744"/>
              <a:gd name="connsiteX3" fmla="*/ 6882791 w 6882791"/>
              <a:gd name="connsiteY3" fmla="*/ 8242744 h 8242744"/>
              <a:gd name="connsiteX4" fmla="*/ 8457 w 6882791"/>
              <a:gd name="connsiteY4" fmla="*/ 8218249 h 8242744"/>
              <a:gd name="connsiteX5" fmla="*/ 6681 w 6882791"/>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9308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3921"/>
              <a:gd name="connsiteX1" fmla="*/ 1494717 w 6876110"/>
              <a:gd name="connsiteY1" fmla="*/ 0 h 8243921"/>
              <a:gd name="connsiteX2" fmla="*/ 6859308 w 6876110"/>
              <a:gd name="connsiteY2" fmla="*/ 3540113 h 8243921"/>
              <a:gd name="connsiteX3" fmla="*/ 6876110 w 6876110"/>
              <a:gd name="connsiteY3" fmla="*/ 8242744 h 8243921"/>
              <a:gd name="connsiteX4" fmla="*/ 1776 w 6876110"/>
              <a:gd name="connsiteY4" fmla="*/ 8242742 h 8243921"/>
              <a:gd name="connsiteX5" fmla="*/ 0 w 6876110"/>
              <a:gd name="connsiteY5" fmla="*/ 2470605 h 8243921"/>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09 w 6876110"/>
              <a:gd name="connsiteY2" fmla="*/ 2928475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10 w 6876110"/>
              <a:gd name="connsiteY2" fmla="*/ 2928475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67488 w 6876110"/>
              <a:gd name="connsiteY2" fmla="*/ 2878185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185846 h 7959162"/>
              <a:gd name="connsiteX1" fmla="*/ 1600971 w 6876110"/>
              <a:gd name="connsiteY1" fmla="*/ 0 h 7959162"/>
              <a:gd name="connsiteX2" fmla="*/ 6867488 w 6876110"/>
              <a:gd name="connsiteY2" fmla="*/ 2601591 h 7959162"/>
              <a:gd name="connsiteX3" fmla="*/ 6876110 w 6876110"/>
              <a:gd name="connsiteY3" fmla="*/ 7957985 h 7959162"/>
              <a:gd name="connsiteX4" fmla="*/ 1776 w 6876110"/>
              <a:gd name="connsiteY4" fmla="*/ 7957983 h 7959162"/>
              <a:gd name="connsiteX5" fmla="*/ 0 w 6876110"/>
              <a:gd name="connsiteY5" fmla="*/ 2185846 h 795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110" h="7959162">
                <a:moveTo>
                  <a:pt x="0" y="2185846"/>
                </a:moveTo>
                <a:lnTo>
                  <a:pt x="1600971" y="0"/>
                </a:lnTo>
                <a:lnTo>
                  <a:pt x="6867488" y="2601591"/>
                </a:lnTo>
                <a:cubicBezTo>
                  <a:pt x="6884003" y="2620110"/>
                  <a:pt x="6863786" y="7929410"/>
                  <a:pt x="6876110" y="7957985"/>
                </a:cubicBezTo>
                <a:cubicBezTo>
                  <a:pt x="6855780" y="7953905"/>
                  <a:pt x="1328771" y="7962068"/>
                  <a:pt x="1776" y="7957983"/>
                </a:cubicBezTo>
                <a:cubicBezTo>
                  <a:pt x="1184" y="5780841"/>
                  <a:pt x="592" y="2215783"/>
                  <a:pt x="0" y="2185846"/>
                </a:cubicBezTo>
                <a:close/>
              </a:path>
            </a:pathLst>
          </a:custGeom>
          <a:solidFill>
            <a:srgbClr val="39413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670461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365125"/>
            <a:ext cx="10515600" cy="1325563"/>
          </a:xfrm>
        </p:spPr>
        <p:txBody>
          <a:bodyPr/>
          <a:lstStyle>
            <a:lvl1pPr>
              <a:defRPr b="1">
                <a:latin typeface="Arial" panose="020B0604020202020204" pitchFamily="34" charset="0"/>
                <a:ea typeface="Open Sans" panose="020B0606030504020204" pitchFamily="34" charset="0"/>
                <a:cs typeface="Arial" panose="020B0604020202020204" pitchFamily="34" charset="0"/>
              </a:defRPr>
            </a:lvl1pPr>
          </a:lstStyle>
          <a:p>
            <a:r>
              <a:rPr lang="en-US" dirty="0"/>
              <a:t>CLICK TO EDIT MASTER TITLE STYLE</a:t>
            </a:r>
          </a:p>
        </p:txBody>
      </p:sp>
      <p:sp>
        <p:nvSpPr>
          <p:cNvPr id="11" name="Text Placeholder 2"/>
          <p:cNvSpPr>
            <a:spLocks noGrp="1"/>
          </p:cNvSpPr>
          <p:nvPr>
            <p:ph type="body" idx="1"/>
          </p:nvPr>
        </p:nvSpPr>
        <p:spPr>
          <a:xfrm>
            <a:off x="831850" y="2055813"/>
            <a:ext cx="10515600" cy="4033837"/>
          </a:xfrm>
        </p:spPr>
        <p:txBody>
          <a:bodyPr>
            <a:normAutofit/>
          </a:bodyPr>
          <a:lstStyle>
            <a:lvl1pPr marL="0" indent="0">
              <a:buNone/>
              <a:defRPr sz="28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51780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3"/>
        <p:cNvGrpSpPr/>
        <p:nvPr/>
      </p:nvGrpSpPr>
      <p:grpSpPr>
        <a:xfrm>
          <a:off x="0" y="0"/>
          <a:ext cx="0" cy="0"/>
          <a:chOff x="0" y="0"/>
          <a:chExt cx="0" cy="0"/>
        </a:xfrm>
      </p:grpSpPr>
      <p:sp>
        <p:nvSpPr>
          <p:cNvPr id="34" name="Google Shape;34;p7"/>
          <p:cNvSpPr/>
          <p:nvPr/>
        </p:nvSpPr>
        <p:spPr>
          <a:xfrm rot="-5400000" flipH="1">
            <a:off x="3263441" y="-2052449"/>
            <a:ext cx="6876110" cy="10981008"/>
          </a:xfrm>
          <a:custGeom>
            <a:avLst/>
            <a:gdLst/>
            <a:ahLst/>
            <a:cxnLst/>
            <a:rect l="l" t="t" r="r" b="b"/>
            <a:pathLst>
              <a:path w="6876110" h="8235756" extrusionOk="0">
                <a:moveTo>
                  <a:pt x="0" y="2462440"/>
                </a:moveTo>
                <a:lnTo>
                  <a:pt x="1519210" y="0"/>
                </a:lnTo>
                <a:lnTo>
                  <a:pt x="6859308" y="3531948"/>
                </a:lnTo>
                <a:cubicBezTo>
                  <a:pt x="6875823" y="3550467"/>
                  <a:pt x="6863786" y="8206004"/>
                  <a:pt x="6876110" y="8234579"/>
                </a:cubicBezTo>
                <a:cubicBezTo>
                  <a:pt x="6855780" y="8230499"/>
                  <a:pt x="1328771" y="8238662"/>
                  <a:pt x="1776" y="8234577"/>
                </a:cubicBezTo>
                <a:cubicBezTo>
                  <a:pt x="1184" y="6057435"/>
                  <a:pt x="592" y="2492377"/>
                  <a:pt x="0" y="2462440"/>
                </a:cubicBezTo>
                <a:close/>
              </a:path>
            </a:pathLst>
          </a:custGeom>
          <a:solidFill>
            <a:srgbClr val="39413D">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7"/>
          <p:cNvSpPr/>
          <p:nvPr/>
        </p:nvSpPr>
        <p:spPr>
          <a:xfrm rot="5400000">
            <a:off x="261920" y="134007"/>
            <a:ext cx="1536191" cy="1765737"/>
          </a:xfrm>
          <a:prstGeom prst="triangle">
            <a:avLst>
              <a:gd name="adj" fmla="val 50000"/>
            </a:avLst>
          </a:prstGeom>
          <a:solidFill>
            <a:srgbClr val="0080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7"/>
          <p:cNvSpPr txBox="1">
            <a:spLocks noGrp="1"/>
          </p:cNvSpPr>
          <p:nvPr>
            <p:ph type="body" idx="1"/>
          </p:nvPr>
        </p:nvSpPr>
        <p:spPr>
          <a:xfrm>
            <a:off x="2976729" y="796392"/>
            <a:ext cx="8918323" cy="2731736"/>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39413D"/>
              </a:buClr>
              <a:buSzPts val="2800"/>
              <a:buFont typeface="Arial"/>
              <a:buChar char="•"/>
              <a:defRPr sz="2800" b="0" i="0" u="none" strike="noStrike" cap="none">
                <a:solidFill>
                  <a:srgbClr val="39413D"/>
                </a:solidFill>
                <a:latin typeface="Arial"/>
                <a:ea typeface="Arial"/>
                <a:cs typeface="Arial"/>
                <a:sym typeface="Arial"/>
              </a:defRPr>
            </a:lvl1pPr>
            <a:lvl2pPr marL="914400" marR="0" lvl="1" indent="-381000" algn="l" rtl="0">
              <a:lnSpc>
                <a:spcPct val="90000"/>
              </a:lnSpc>
              <a:spcBef>
                <a:spcPts val="500"/>
              </a:spcBef>
              <a:spcAft>
                <a:spcPts val="0"/>
              </a:spcAft>
              <a:buClr>
                <a:srgbClr val="39413D"/>
              </a:buClr>
              <a:buSzPts val="2400"/>
              <a:buFont typeface="Arial"/>
              <a:buChar char="•"/>
              <a:defRPr sz="2400" b="0" i="0" u="none" strike="noStrike" cap="none">
                <a:solidFill>
                  <a:srgbClr val="39413D"/>
                </a:solidFill>
                <a:latin typeface="Arial"/>
                <a:ea typeface="Arial"/>
                <a:cs typeface="Arial"/>
                <a:sym typeface="Arial"/>
              </a:defRPr>
            </a:lvl2pPr>
            <a:lvl3pPr marL="1371600" marR="0" lvl="2" indent="-355600" algn="l" rtl="0">
              <a:lnSpc>
                <a:spcPct val="90000"/>
              </a:lnSpc>
              <a:spcBef>
                <a:spcPts val="500"/>
              </a:spcBef>
              <a:spcAft>
                <a:spcPts val="0"/>
              </a:spcAft>
              <a:buClr>
                <a:srgbClr val="39413D"/>
              </a:buClr>
              <a:buSzPts val="2000"/>
              <a:buFont typeface="Arial"/>
              <a:buChar char="•"/>
              <a:defRPr sz="2000" b="0" i="0" u="none" strike="noStrike" cap="none">
                <a:solidFill>
                  <a:srgbClr val="39413D"/>
                </a:solidFill>
                <a:latin typeface="Arial"/>
                <a:ea typeface="Arial"/>
                <a:cs typeface="Arial"/>
                <a:sym typeface="Arial"/>
              </a:defRPr>
            </a:lvl3pPr>
            <a:lvl4pPr marL="1828800" marR="0" lvl="3" indent="-342900" algn="l" rtl="0">
              <a:lnSpc>
                <a:spcPct val="90000"/>
              </a:lnSpc>
              <a:spcBef>
                <a:spcPts val="500"/>
              </a:spcBef>
              <a:spcAft>
                <a:spcPts val="0"/>
              </a:spcAft>
              <a:buClr>
                <a:srgbClr val="39413D"/>
              </a:buClr>
              <a:buSzPts val="1800"/>
              <a:buFont typeface="Arial"/>
              <a:buChar char="•"/>
              <a:defRPr sz="1800" b="0" i="0" u="none" strike="noStrike" cap="none">
                <a:solidFill>
                  <a:srgbClr val="39413D"/>
                </a:solidFill>
                <a:latin typeface="Arial"/>
                <a:ea typeface="Arial"/>
                <a:cs typeface="Arial"/>
                <a:sym typeface="Arial"/>
              </a:defRPr>
            </a:lvl4pPr>
            <a:lvl5pPr marL="2286000" marR="0" lvl="4" indent="-342900" algn="l" rtl="0">
              <a:lnSpc>
                <a:spcPct val="90000"/>
              </a:lnSpc>
              <a:spcBef>
                <a:spcPts val="500"/>
              </a:spcBef>
              <a:spcAft>
                <a:spcPts val="0"/>
              </a:spcAft>
              <a:buClr>
                <a:srgbClr val="39413D"/>
              </a:buClr>
              <a:buSzPts val="1800"/>
              <a:buFont typeface="Arial"/>
              <a:buChar char="•"/>
              <a:defRPr sz="1800" b="0" i="0" u="none" strike="noStrike" cap="none">
                <a:solidFill>
                  <a:srgbClr val="39413D"/>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title"/>
          </p:nvPr>
        </p:nvSpPr>
        <p:spPr>
          <a:xfrm>
            <a:off x="147147" y="5610227"/>
            <a:ext cx="6705599" cy="89693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9403B"/>
              </a:buClr>
              <a:buSzPts val="4400"/>
              <a:buFont typeface="Arial"/>
              <a:buNone/>
              <a:defRPr sz="4400" b="1" i="0" u="none" strike="noStrike" cap="none">
                <a:solidFill>
                  <a:srgbClr val="39403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183148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67"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24243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Content Slide 1 - Single Column Text">
  <p:cSld name="4_Content Slide 1 - Single Column Text">
    <p:spTree>
      <p:nvGrpSpPr>
        <p:cNvPr id="1" name="Shape 102"/>
        <p:cNvGrpSpPr/>
        <p:nvPr/>
      </p:nvGrpSpPr>
      <p:grpSpPr>
        <a:xfrm>
          <a:off x="0" y="0"/>
          <a:ext cx="0" cy="0"/>
          <a:chOff x="0" y="0"/>
          <a:chExt cx="0" cy="0"/>
        </a:xfrm>
      </p:grpSpPr>
      <p:sp>
        <p:nvSpPr>
          <p:cNvPr id="103" name="Google Shape;103;p37"/>
          <p:cNvSpPr>
            <a:spLocks noGrp="1"/>
          </p:cNvSpPr>
          <p:nvPr>
            <p:ph type="pic" idx="2"/>
          </p:nvPr>
        </p:nvSpPr>
        <p:spPr>
          <a:xfrm>
            <a:off x="0" y="0"/>
            <a:ext cx="2743200" cy="6858000"/>
          </a:xfrm>
          <a:prstGeom prst="rect">
            <a:avLst/>
          </a:prstGeom>
          <a:solidFill>
            <a:schemeClr val="dk2"/>
          </a:solid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600"/>
              </a:spcBef>
              <a:spcAft>
                <a:spcPts val="0"/>
              </a:spcAft>
              <a:buClr>
                <a:srgbClr val="9F9F9F"/>
              </a:buClr>
              <a:buSzPts val="2400"/>
              <a:buFont typeface="Arimo"/>
              <a:buChar char="a"/>
              <a:defRPr sz="2400" b="0" i="0" u="none" strike="noStrike" cap="none">
                <a:solidFill>
                  <a:schemeClr val="accent1"/>
                </a:solidFill>
                <a:latin typeface="Century Gothic"/>
                <a:ea typeface="Century Gothic"/>
                <a:cs typeface="Century Gothic"/>
                <a:sym typeface="Century Gothic"/>
              </a:defRPr>
            </a:lvl2pPr>
            <a:lvl3pPr marR="0" lvl="2" algn="l" rtl="0">
              <a:lnSpc>
                <a:spcPct val="100000"/>
              </a:lnSpc>
              <a:spcBef>
                <a:spcPts val="600"/>
              </a:spcBef>
              <a:spcAft>
                <a:spcPts val="0"/>
              </a:spcAft>
              <a:buClr>
                <a:schemeClr val="dk2"/>
              </a:buClr>
              <a:buSzPts val="1700"/>
              <a:buFont typeface="Arial"/>
              <a:buChar char="•"/>
              <a:defRPr sz="2000" b="0" i="0" u="none" strike="noStrike" cap="none">
                <a:solidFill>
                  <a:schemeClr val="dk2"/>
                </a:solidFill>
                <a:latin typeface="Century Gothic"/>
                <a:ea typeface="Century Gothic"/>
                <a:cs typeface="Century Gothic"/>
                <a:sym typeface="Century Gothic"/>
              </a:defRPr>
            </a:lvl3pPr>
            <a:lvl4pPr marR="0" lvl="3" algn="l" rtl="0">
              <a:lnSpc>
                <a:spcPct val="100000"/>
              </a:lnSpc>
              <a:spcBef>
                <a:spcPts val="600"/>
              </a:spcBef>
              <a:spcAft>
                <a:spcPts val="0"/>
              </a:spcAft>
              <a:buClr>
                <a:srgbClr val="7F7F7F"/>
              </a:buClr>
              <a:buSzPts val="1280"/>
              <a:buFont typeface="Century Gothic"/>
              <a:buChar char="•"/>
              <a:defRPr sz="1600" b="0" i="0" u="none" strike="noStrike" cap="none">
                <a:solidFill>
                  <a:srgbClr val="7F7F7F"/>
                </a:solidFill>
                <a:latin typeface="Century Gothic"/>
                <a:ea typeface="Century Gothic"/>
                <a:cs typeface="Century Gothic"/>
                <a:sym typeface="Century Gothic"/>
              </a:defRPr>
            </a:lvl4pPr>
            <a:lvl5pPr marR="0" lvl="4" algn="l" rtl="0">
              <a:spcBef>
                <a:spcPts val="600"/>
              </a:spcBef>
              <a:spcAft>
                <a:spcPts val="0"/>
              </a:spcAft>
              <a:buClr>
                <a:srgbClr val="7F7F7F"/>
              </a:buClr>
              <a:buSzPts val="1067"/>
              <a:buFont typeface="Arial"/>
              <a:buChar char="»"/>
              <a:defRPr sz="1067" b="0" i="0" u="none" strike="noStrike" cap="none">
                <a:solidFill>
                  <a:srgbClr val="7F7F7F"/>
                </a:solidFill>
                <a:latin typeface="Open Sans Light"/>
                <a:ea typeface="Open Sans Light"/>
                <a:cs typeface="Open Sans Light"/>
                <a:sym typeface="Open Sans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4" name="Google Shape;104;p37"/>
          <p:cNvSpPr txBox="1">
            <a:spLocks noGrp="1"/>
          </p:cNvSpPr>
          <p:nvPr>
            <p:ph type="title"/>
          </p:nvPr>
        </p:nvSpPr>
        <p:spPr>
          <a:xfrm>
            <a:off x="3139440" y="326248"/>
            <a:ext cx="8671560" cy="660264"/>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dk1"/>
              </a:buClr>
              <a:buSzPts val="2800"/>
              <a:buFont typeface="Century Gothic"/>
              <a:buNone/>
              <a:defRPr sz="28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37"/>
          <p:cNvCxnSpPr/>
          <p:nvPr/>
        </p:nvCxnSpPr>
        <p:spPr>
          <a:xfrm>
            <a:off x="3139440" y="1038889"/>
            <a:ext cx="8671560" cy="0"/>
          </a:xfrm>
          <a:prstGeom prst="straightConnector1">
            <a:avLst/>
          </a:prstGeom>
          <a:noFill/>
          <a:ln w="12700" cap="rnd" cmpd="sng">
            <a:solidFill>
              <a:schemeClr val="dk2"/>
            </a:solidFill>
            <a:prstDash val="dot"/>
            <a:round/>
            <a:headEnd type="none" w="sm" len="sm"/>
            <a:tailEnd type="none" w="sm" len="sm"/>
          </a:ln>
        </p:spPr>
      </p:cxnSp>
      <p:sp>
        <p:nvSpPr>
          <p:cNvPr id="106" name="Google Shape;106;p37"/>
          <p:cNvSpPr txBox="1">
            <a:spLocks noGrp="1"/>
          </p:cNvSpPr>
          <p:nvPr>
            <p:ph type="body" idx="1"/>
          </p:nvPr>
        </p:nvSpPr>
        <p:spPr>
          <a:xfrm>
            <a:off x="3139440" y="1432575"/>
            <a:ext cx="8671560" cy="4428476"/>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accent4"/>
              </a:buClr>
              <a:buSzPts val="4000"/>
              <a:buFont typeface="Arial"/>
              <a:buNone/>
              <a:defRPr sz="4000" b="1">
                <a:solidFill>
                  <a:schemeClr val="accent4"/>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Clr>
                <a:schemeClr val="dk2"/>
              </a:buClr>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spcBef>
                <a:spcPts val="600"/>
              </a:spcBef>
              <a:spcAft>
                <a:spcPts val="0"/>
              </a:spcAft>
              <a:buClr>
                <a:srgbClr val="7F7F7F"/>
              </a:buClr>
              <a:buSzPts val="1067"/>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37"/>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9090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8392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1" name="Rectangle 10"/>
          <p:cNvSpPr/>
          <p:nvPr userDrawn="1"/>
        </p:nvSpPr>
        <p:spPr>
          <a:xfrm>
            <a:off x="0" y="-1"/>
            <a:ext cx="12191999" cy="4383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807871" y="731752"/>
            <a:ext cx="6924579" cy="2387600"/>
          </a:xfrm>
        </p:spPr>
        <p:txBody>
          <a:bodyPr anchor="b"/>
          <a:lstStyle>
            <a:lvl1pPr algn="l">
              <a:defRPr sz="6000" b="1">
                <a:solidFill>
                  <a:schemeClr val="bg1"/>
                </a:solidFill>
              </a:defRPr>
            </a:lvl1pPr>
          </a:lstStyle>
          <a:p>
            <a:r>
              <a:rPr lang="en-US"/>
              <a:t>Section Header Here</a:t>
            </a:r>
          </a:p>
        </p:txBody>
      </p:sp>
      <p:pic>
        <p:nvPicPr>
          <p:cNvPr id="5" name="Picture 4">
            <a:extLst>
              <a:ext uri="{FF2B5EF4-FFF2-40B4-BE49-F238E27FC236}">
                <a16:creationId xmlns:a16="http://schemas.microsoft.com/office/drawing/2014/main" id="{EB2EA66C-6982-3F4E-80AD-04B2B3E767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1893" y="5397354"/>
            <a:ext cx="997967" cy="1082829"/>
          </a:xfrm>
          <a:prstGeom prst="rect">
            <a:avLst/>
          </a:prstGeom>
        </p:spPr>
      </p:pic>
    </p:spTree>
    <p:extLst>
      <p:ext uri="{BB962C8B-B14F-4D97-AF65-F5344CB8AC3E}">
        <p14:creationId xmlns:p14="http://schemas.microsoft.com/office/powerpoint/2010/main" val="3123466606"/>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6_Content Slide 1 - Single Column Text">
  <p:cSld name="6_Content Slide 1 - Single Column Text">
    <p:spTree>
      <p:nvGrpSpPr>
        <p:cNvPr id="1" name="Shape 108"/>
        <p:cNvGrpSpPr/>
        <p:nvPr/>
      </p:nvGrpSpPr>
      <p:grpSpPr>
        <a:xfrm>
          <a:off x="0" y="0"/>
          <a:ext cx="0" cy="0"/>
          <a:chOff x="0" y="0"/>
          <a:chExt cx="0" cy="0"/>
        </a:xfrm>
      </p:grpSpPr>
      <p:sp>
        <p:nvSpPr>
          <p:cNvPr id="109" name="Google Shape;109;p38"/>
          <p:cNvSpPr>
            <a:spLocks noGrp="1"/>
          </p:cNvSpPr>
          <p:nvPr>
            <p:ph type="pic" idx="2"/>
          </p:nvPr>
        </p:nvSpPr>
        <p:spPr>
          <a:xfrm>
            <a:off x="0" y="4754880"/>
            <a:ext cx="12192000" cy="2103119"/>
          </a:xfrm>
          <a:prstGeom prst="rect">
            <a:avLst/>
          </a:prstGeom>
          <a:solidFill>
            <a:schemeClr val="dk2"/>
          </a:solid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600"/>
              </a:spcBef>
              <a:spcAft>
                <a:spcPts val="0"/>
              </a:spcAft>
              <a:buClr>
                <a:srgbClr val="9F9F9F"/>
              </a:buClr>
              <a:buSzPts val="2400"/>
              <a:buFont typeface="Arimo"/>
              <a:buChar char="a"/>
              <a:defRPr sz="2400" b="0" i="0" u="none" strike="noStrike" cap="none">
                <a:solidFill>
                  <a:schemeClr val="accent1"/>
                </a:solidFill>
                <a:latin typeface="Century Gothic"/>
                <a:ea typeface="Century Gothic"/>
                <a:cs typeface="Century Gothic"/>
                <a:sym typeface="Century Gothic"/>
              </a:defRPr>
            </a:lvl2pPr>
            <a:lvl3pPr marR="0" lvl="2" algn="l" rtl="0">
              <a:lnSpc>
                <a:spcPct val="100000"/>
              </a:lnSpc>
              <a:spcBef>
                <a:spcPts val="600"/>
              </a:spcBef>
              <a:spcAft>
                <a:spcPts val="0"/>
              </a:spcAft>
              <a:buClr>
                <a:schemeClr val="dk2"/>
              </a:buClr>
              <a:buSzPts val="1700"/>
              <a:buFont typeface="Arial"/>
              <a:buChar char="•"/>
              <a:defRPr sz="2000" b="0" i="0" u="none" strike="noStrike" cap="none">
                <a:solidFill>
                  <a:schemeClr val="dk2"/>
                </a:solidFill>
                <a:latin typeface="Century Gothic"/>
                <a:ea typeface="Century Gothic"/>
                <a:cs typeface="Century Gothic"/>
                <a:sym typeface="Century Gothic"/>
              </a:defRPr>
            </a:lvl3pPr>
            <a:lvl4pPr marR="0" lvl="3" algn="l" rtl="0">
              <a:lnSpc>
                <a:spcPct val="100000"/>
              </a:lnSpc>
              <a:spcBef>
                <a:spcPts val="600"/>
              </a:spcBef>
              <a:spcAft>
                <a:spcPts val="0"/>
              </a:spcAft>
              <a:buClr>
                <a:srgbClr val="7F7F7F"/>
              </a:buClr>
              <a:buSzPts val="1280"/>
              <a:buFont typeface="Century Gothic"/>
              <a:buChar char="•"/>
              <a:defRPr sz="1600" b="0" i="0" u="none" strike="noStrike" cap="none">
                <a:solidFill>
                  <a:srgbClr val="7F7F7F"/>
                </a:solidFill>
                <a:latin typeface="Century Gothic"/>
                <a:ea typeface="Century Gothic"/>
                <a:cs typeface="Century Gothic"/>
                <a:sym typeface="Century Gothic"/>
              </a:defRPr>
            </a:lvl4pPr>
            <a:lvl5pPr marR="0" lvl="4" algn="l" rtl="0">
              <a:spcBef>
                <a:spcPts val="600"/>
              </a:spcBef>
              <a:spcAft>
                <a:spcPts val="0"/>
              </a:spcAft>
              <a:buClr>
                <a:srgbClr val="7F7F7F"/>
              </a:buClr>
              <a:buSzPts val="1067"/>
              <a:buFont typeface="Arial"/>
              <a:buChar char="»"/>
              <a:defRPr sz="1067" b="0" i="0" u="none" strike="noStrike" cap="none">
                <a:solidFill>
                  <a:srgbClr val="7F7F7F"/>
                </a:solidFill>
                <a:latin typeface="Open Sans Light"/>
                <a:ea typeface="Open Sans Light"/>
                <a:cs typeface="Open Sans Light"/>
                <a:sym typeface="Open Sans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0" name="Google Shape;110;p38"/>
          <p:cNvSpPr txBox="1">
            <a:spLocks noGrp="1"/>
          </p:cNvSpPr>
          <p:nvPr>
            <p:ph type="title"/>
          </p:nvPr>
        </p:nvSpPr>
        <p:spPr>
          <a:xfrm>
            <a:off x="381000" y="326248"/>
            <a:ext cx="11430000" cy="660264"/>
          </a:xfrm>
          <a:prstGeom prst="rect">
            <a:avLst/>
          </a:prstGeom>
          <a:noFill/>
          <a:ln>
            <a:noFill/>
          </a:ln>
        </p:spPr>
        <p:txBody>
          <a:bodyPr spcFirstLastPara="1" wrap="square" lIns="0" tIns="0" rIns="0" bIns="0" anchor="b" anchorCtr="0">
            <a:normAutofit/>
          </a:bodyPr>
          <a:lstStyle>
            <a:lvl1pPr lvl="0" algn="l">
              <a:spcBef>
                <a:spcPts val="0"/>
              </a:spcBef>
              <a:spcAft>
                <a:spcPts val="0"/>
              </a:spcAft>
              <a:buClr>
                <a:schemeClr val="dk1"/>
              </a:buClr>
              <a:buSzPts val="2800"/>
              <a:buFont typeface="Century Gothic"/>
              <a:buNone/>
              <a:defRPr sz="28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38"/>
          <p:cNvCxnSpPr/>
          <p:nvPr/>
        </p:nvCxnSpPr>
        <p:spPr>
          <a:xfrm>
            <a:off x="381000" y="1038889"/>
            <a:ext cx="11430000" cy="0"/>
          </a:xfrm>
          <a:prstGeom prst="straightConnector1">
            <a:avLst/>
          </a:prstGeom>
          <a:noFill/>
          <a:ln w="12700" cap="rnd" cmpd="sng">
            <a:solidFill>
              <a:schemeClr val="dk2"/>
            </a:solidFill>
            <a:prstDash val="dot"/>
            <a:round/>
            <a:headEnd type="none" w="sm" len="sm"/>
            <a:tailEnd type="none" w="sm" len="sm"/>
          </a:ln>
        </p:spPr>
      </p:cxnSp>
      <p:sp>
        <p:nvSpPr>
          <p:cNvPr id="112" name="Google Shape;112;p38"/>
          <p:cNvSpPr txBox="1">
            <a:spLocks noGrp="1"/>
          </p:cNvSpPr>
          <p:nvPr>
            <p:ph type="body" idx="1"/>
          </p:nvPr>
        </p:nvSpPr>
        <p:spPr>
          <a:xfrm>
            <a:off x="381000" y="1432575"/>
            <a:ext cx="11430000" cy="2941301"/>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accent4"/>
              </a:buClr>
              <a:buSzPts val="4000"/>
              <a:buFont typeface="Arial"/>
              <a:buNone/>
              <a:defRPr sz="4000" b="1">
                <a:solidFill>
                  <a:schemeClr val="accent4"/>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Clr>
                <a:schemeClr val="dk2"/>
              </a:buClr>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spcBef>
                <a:spcPts val="600"/>
              </a:spcBef>
              <a:spcAft>
                <a:spcPts val="0"/>
              </a:spcAft>
              <a:buClr>
                <a:srgbClr val="7F7F7F"/>
              </a:buClr>
              <a:buSzPts val="1067"/>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3" name="Google Shape;113;p38"/>
          <p:cNvPicPr preferRelativeResize="0"/>
          <p:nvPr/>
        </p:nvPicPr>
        <p:blipFill rotWithShape="1">
          <a:blip r:embed="rId2">
            <a:alphaModFix/>
          </a:blip>
          <a:srcRect/>
          <a:stretch/>
        </p:blipFill>
        <p:spPr>
          <a:xfrm>
            <a:off x="11139526" y="5861305"/>
            <a:ext cx="936702" cy="850025"/>
          </a:xfrm>
          <a:prstGeom prst="rect">
            <a:avLst/>
          </a:prstGeom>
          <a:noFill/>
          <a:ln>
            <a:noFill/>
          </a:ln>
        </p:spPr>
      </p:pic>
      <p:sp>
        <p:nvSpPr>
          <p:cNvPr id="114" name="Google Shape;114;p38"/>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0740374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 1 - Single Column Text">
  <p:cSld name="Content Slide 1 - Single Column Tex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380999" y="326248"/>
            <a:ext cx="11430000" cy="660264"/>
          </a:xfrm>
          <a:prstGeom prst="rect">
            <a:avLst/>
          </a:prstGeom>
          <a:noFill/>
          <a:ln>
            <a:noFill/>
          </a:ln>
        </p:spPr>
        <p:txBody>
          <a:bodyPr spcFirstLastPara="1" wrap="square" lIns="0" tIns="0" rIns="0" bIns="0" anchor="b" anchorCtr="0">
            <a:normAutofit/>
          </a:bodyPr>
          <a:lstStyle>
            <a:lvl1pPr lvl="0" algn="ctr">
              <a:spcBef>
                <a:spcPts val="0"/>
              </a:spcBef>
              <a:spcAft>
                <a:spcPts val="0"/>
              </a:spcAft>
              <a:buClr>
                <a:schemeClr val="dk1"/>
              </a:buClr>
              <a:buSzPts val="2800"/>
              <a:buFont typeface="Century Gothic"/>
              <a:buNone/>
              <a:defRPr sz="28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381000" y="1783080"/>
            <a:ext cx="11430000" cy="4078225"/>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0"/>
              </a:spcBef>
              <a:spcAft>
                <a:spcPts val="0"/>
              </a:spcAft>
              <a:buClr>
                <a:schemeClr val="accent1"/>
              </a:buClr>
              <a:buSzPts val="2400"/>
              <a:buChar char="•"/>
              <a:defRPr sz="2400">
                <a:solidFill>
                  <a:schemeClr val="dk1"/>
                </a:solidFill>
                <a:latin typeface="Century Gothic"/>
                <a:ea typeface="Century Gothic"/>
                <a:cs typeface="Century Gothic"/>
                <a:sym typeface="Century Gothic"/>
              </a:defRPr>
            </a:lvl1pPr>
            <a:lvl2pPr marL="914400" lvl="1" indent="-355600" algn="l">
              <a:lnSpc>
                <a:spcPct val="100000"/>
              </a:lnSpc>
              <a:spcBef>
                <a:spcPts val="600"/>
              </a:spcBef>
              <a:spcAft>
                <a:spcPts val="0"/>
              </a:spcAft>
              <a:buSzPts val="2000"/>
              <a:buChar char="a"/>
              <a:defRPr sz="2000">
                <a:solidFill>
                  <a:schemeClr val="accent1"/>
                </a:solidFill>
                <a:latin typeface="Century Gothic"/>
                <a:ea typeface="Century Gothic"/>
                <a:cs typeface="Century Gothic"/>
                <a:sym typeface="Century Gothic"/>
              </a:defRPr>
            </a:lvl2pPr>
            <a:lvl3pPr marL="1371600" lvl="2" indent="-329371" algn="l">
              <a:lnSpc>
                <a:spcPct val="100000"/>
              </a:lnSpc>
              <a:spcBef>
                <a:spcPts val="600"/>
              </a:spcBef>
              <a:spcAft>
                <a:spcPts val="0"/>
              </a:spcAft>
              <a:buClr>
                <a:schemeClr val="accent1"/>
              </a:buClr>
              <a:buSzPts val="1587"/>
              <a:buChar char="•"/>
              <a:defRPr sz="1867">
                <a:solidFill>
                  <a:schemeClr val="dk2"/>
                </a:solidFill>
                <a:latin typeface="Century Gothic"/>
                <a:ea typeface="Century Gothic"/>
                <a:cs typeface="Century Gothic"/>
                <a:sym typeface="Century Gothic"/>
              </a:defRPr>
            </a:lvl3pPr>
            <a:lvl4pPr marL="1828800" lvl="3" indent="-303123" algn="l">
              <a:lnSpc>
                <a:spcPct val="100000"/>
              </a:lnSpc>
              <a:spcBef>
                <a:spcPts val="600"/>
              </a:spcBef>
              <a:spcAft>
                <a:spcPts val="0"/>
              </a:spcAft>
              <a:buClr>
                <a:srgbClr val="7F7F7F"/>
              </a:buClr>
              <a:buSzPts val="1174"/>
              <a:buFont typeface="Century Gothic"/>
              <a:buChar char="•"/>
              <a:defRPr sz="1467">
                <a:latin typeface="Century Gothic"/>
                <a:ea typeface="Century Gothic"/>
                <a:cs typeface="Century Gothic"/>
                <a:sym typeface="Century Gothic"/>
              </a:defRPr>
            </a:lvl4pPr>
            <a:lvl5pPr marL="2286000" lvl="4" indent="-296354" algn="l">
              <a:spcBef>
                <a:spcPts val="600"/>
              </a:spcBef>
              <a:spcAft>
                <a:spcPts val="0"/>
              </a:spcAft>
              <a:buClr>
                <a:srgbClr val="7F7F7F"/>
              </a:buClr>
              <a:buSzPts val="1067"/>
              <a:buChar char="»"/>
              <a:defRPr>
                <a:latin typeface="Century Gothic"/>
                <a:ea typeface="Century Gothic"/>
                <a:cs typeface="Century Gothic"/>
                <a:sym typeface="Century Gothic"/>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5" name="Google Shape;25;p34"/>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26" name="Google Shape;26;p34"/>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27" name="Google Shape;27;p34"/>
          <p:cNvSpPr txBox="1">
            <a:spLocks noGrp="1"/>
          </p:cNvSpPr>
          <p:nvPr>
            <p:ph type="body" idx="2"/>
          </p:nvPr>
        </p:nvSpPr>
        <p:spPr>
          <a:xfrm>
            <a:off x="381000" y="1112520"/>
            <a:ext cx="11430000" cy="3427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2400"/>
              <a:buNone/>
              <a:defRPr sz="2400" cap="none">
                <a:solidFill>
                  <a:schemeClr val="dk1"/>
                </a:solidFill>
                <a:latin typeface="Century Gothic"/>
                <a:ea typeface="Century Gothic"/>
                <a:cs typeface="Century Gothic"/>
                <a:sym typeface="Century Gothic"/>
              </a:defRPr>
            </a:lvl1pPr>
            <a:lvl2pPr marL="914400" lvl="1" indent="-228600" algn="l">
              <a:lnSpc>
                <a:spcPct val="100000"/>
              </a:lnSpc>
              <a:spcBef>
                <a:spcPts val="600"/>
              </a:spcBef>
              <a:spcAft>
                <a:spcPts val="0"/>
              </a:spcAft>
              <a:buSzPts val="2000"/>
              <a:buNone/>
              <a:defRPr sz="2000" cap="none">
                <a:solidFill>
                  <a:schemeClr val="accent1"/>
                </a:solidFill>
                <a:latin typeface="Century Gothic"/>
                <a:ea typeface="Century Gothic"/>
                <a:cs typeface="Century Gothic"/>
                <a:sym typeface="Century Gothic"/>
              </a:defRPr>
            </a:lvl2pPr>
            <a:lvl3pPr marL="1371600" lvl="2" indent="-228600" algn="l">
              <a:lnSpc>
                <a:spcPct val="100000"/>
              </a:lnSpc>
              <a:spcBef>
                <a:spcPts val="600"/>
              </a:spcBef>
              <a:spcAft>
                <a:spcPts val="0"/>
              </a:spcAft>
              <a:buSzPts val="1587"/>
              <a:buNone/>
              <a:defRPr sz="1867" cap="none">
                <a:solidFill>
                  <a:schemeClr val="dk2"/>
                </a:solidFill>
                <a:latin typeface="Century Gothic"/>
                <a:ea typeface="Century Gothic"/>
                <a:cs typeface="Century Gothic"/>
                <a:sym typeface="Century Gothic"/>
              </a:defRPr>
            </a:lvl3pPr>
            <a:lvl4pPr marL="1828800" lvl="3" indent="-228600" algn="l">
              <a:lnSpc>
                <a:spcPct val="100000"/>
              </a:lnSpc>
              <a:spcBef>
                <a:spcPts val="600"/>
              </a:spcBef>
              <a:spcAft>
                <a:spcPts val="0"/>
              </a:spcAft>
              <a:buClr>
                <a:srgbClr val="7F7F7F"/>
              </a:buClr>
              <a:buSzPts val="1174"/>
              <a:buFont typeface="Arial"/>
              <a:buNone/>
              <a:defRPr sz="1467" cap="none">
                <a:latin typeface="Century Gothic"/>
                <a:ea typeface="Century Gothic"/>
                <a:cs typeface="Century Gothic"/>
                <a:sym typeface="Century Gothic"/>
              </a:defRPr>
            </a:lvl4pPr>
            <a:lvl5pPr marL="2286000" lvl="4" indent="-296354" algn="l">
              <a:spcBef>
                <a:spcPts val="600"/>
              </a:spcBef>
              <a:spcAft>
                <a:spcPts val="0"/>
              </a:spcAft>
              <a:buClr>
                <a:srgbClr val="7F7F7F"/>
              </a:buClr>
              <a:buSzPts val="1067"/>
              <a:buChar char="»"/>
              <a:defRPr>
                <a:latin typeface="Century Gothic"/>
                <a:ea typeface="Century Gothic"/>
                <a:cs typeface="Century Gothic"/>
                <a:sym typeface="Century Gothic"/>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4"/>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9090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4"/>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800"/>
              <a:buFont typeface="Century Gothic"/>
              <a:buNone/>
            </a:pPr>
            <a:r>
              <a:rPr lang="en-US" sz="800" b="0" i="0" u="none" strike="noStrike" cap="none">
                <a:solidFill>
                  <a:srgbClr val="7F7F7F"/>
                </a:solidFill>
                <a:latin typeface="Century Gothic"/>
                <a:ea typeface="Century Gothic"/>
                <a:cs typeface="Century Gothic"/>
                <a:sym typeface="Century Gothic"/>
              </a:rPr>
              <a:t>Confidential</a:t>
            </a:r>
            <a:endParaRPr/>
          </a:p>
        </p:txBody>
      </p:sp>
      <p:sp>
        <p:nvSpPr>
          <p:cNvPr id="30" name="Google Shape;30;p34"/>
          <p:cNvSpPr>
            <a:spLocks noGrp="1"/>
          </p:cNvSpPr>
          <p:nvPr>
            <p:ph type="pic" idx="3"/>
          </p:nvPr>
        </p:nvSpPr>
        <p:spPr>
          <a:xfrm>
            <a:off x="6300788" y="1995488"/>
            <a:ext cx="4979987" cy="167005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600"/>
              </a:spcBef>
              <a:spcAft>
                <a:spcPts val="0"/>
              </a:spcAft>
              <a:buClr>
                <a:srgbClr val="9F9F9F"/>
              </a:buClr>
              <a:buSzPts val="2400"/>
              <a:buFont typeface="Arimo"/>
              <a:buChar char="a"/>
              <a:defRPr sz="2400" b="0" i="0" u="none" strike="noStrike" cap="none">
                <a:solidFill>
                  <a:schemeClr val="accent1"/>
                </a:solidFill>
                <a:latin typeface="Century Gothic"/>
                <a:ea typeface="Century Gothic"/>
                <a:cs typeface="Century Gothic"/>
                <a:sym typeface="Century Gothic"/>
              </a:defRPr>
            </a:lvl2pPr>
            <a:lvl3pPr marR="0" lvl="2" algn="l" rtl="0">
              <a:lnSpc>
                <a:spcPct val="100000"/>
              </a:lnSpc>
              <a:spcBef>
                <a:spcPts val="600"/>
              </a:spcBef>
              <a:spcAft>
                <a:spcPts val="0"/>
              </a:spcAft>
              <a:buClr>
                <a:schemeClr val="accent1"/>
              </a:buClr>
              <a:buSzPts val="1700"/>
              <a:buFont typeface="Arial"/>
              <a:buChar char="•"/>
              <a:defRPr sz="2000" b="0" i="0" u="none" strike="noStrike" cap="none">
                <a:solidFill>
                  <a:schemeClr val="dk2"/>
                </a:solidFill>
                <a:latin typeface="Century Gothic"/>
                <a:ea typeface="Century Gothic"/>
                <a:cs typeface="Century Gothic"/>
                <a:sym typeface="Century Gothic"/>
              </a:defRPr>
            </a:lvl3pPr>
            <a:lvl4pPr marR="0" lvl="3" algn="l" rtl="0">
              <a:lnSpc>
                <a:spcPct val="100000"/>
              </a:lnSpc>
              <a:spcBef>
                <a:spcPts val="600"/>
              </a:spcBef>
              <a:spcAft>
                <a:spcPts val="0"/>
              </a:spcAft>
              <a:buClr>
                <a:srgbClr val="7F7F7F"/>
              </a:buClr>
              <a:buSzPts val="1280"/>
              <a:buFont typeface="Century Gothic"/>
              <a:buChar char="•"/>
              <a:defRPr sz="1600" b="0" i="0" u="none" strike="noStrike" cap="none">
                <a:solidFill>
                  <a:srgbClr val="7F7F7F"/>
                </a:solidFill>
                <a:latin typeface="Century Gothic"/>
                <a:ea typeface="Century Gothic"/>
                <a:cs typeface="Century Gothic"/>
                <a:sym typeface="Century Gothic"/>
              </a:defRPr>
            </a:lvl4pPr>
            <a:lvl5pPr marR="0" lvl="4" algn="l" rtl="0">
              <a:spcBef>
                <a:spcPts val="600"/>
              </a:spcBef>
              <a:spcAft>
                <a:spcPts val="0"/>
              </a:spcAft>
              <a:buClr>
                <a:srgbClr val="7F7F7F"/>
              </a:buClr>
              <a:buSzPts val="1067"/>
              <a:buFont typeface="Arial"/>
              <a:buChar char="»"/>
              <a:defRPr sz="1067" b="0" i="0" u="none" strike="noStrike" cap="none">
                <a:solidFill>
                  <a:srgbClr val="7F7F7F"/>
                </a:solidFill>
                <a:latin typeface="Open Sans Light"/>
                <a:ea typeface="Open Sans Light"/>
                <a:cs typeface="Open Sans Light"/>
                <a:sym typeface="Open Sans Light"/>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122730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Content Slide 1 - Single Column Text">
  <p:cSld name="2_Content Slide 1 - Single Column 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81000" y="326248"/>
            <a:ext cx="11430000" cy="66026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7"/>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53" name="Google Shape;53;p7"/>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54" name="Google Shape;54;p7"/>
          <p:cNvSpPr txBox="1">
            <a:spLocks noGrp="1"/>
          </p:cNvSpPr>
          <p:nvPr>
            <p:ph type="body" idx="1"/>
          </p:nvPr>
        </p:nvSpPr>
        <p:spPr>
          <a:xfrm>
            <a:off x="381000" y="1432575"/>
            <a:ext cx="11430000" cy="4428476"/>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accent4"/>
              </a:buClr>
              <a:buSzPts val="4000"/>
              <a:buFont typeface="Arial"/>
              <a:buNone/>
              <a:defRPr sz="4000" b="1">
                <a:solidFill>
                  <a:schemeClr val="accent4"/>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Clr>
                <a:schemeClr val="dk2"/>
              </a:buClr>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lnSpc>
                <a:spcPct val="100000"/>
              </a:lnSpc>
              <a:spcBef>
                <a:spcPts val="600"/>
              </a:spcBef>
              <a:spcAft>
                <a:spcPts val="0"/>
              </a:spcAft>
              <a:buClr>
                <a:srgbClr val="7F7F7F"/>
              </a:buClr>
              <a:buSzPts val="1067"/>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016692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Cover">
  <p:cSld name="1_Cover">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0" y="-1"/>
            <a:ext cx="12307632" cy="6858001"/>
          </a:xfrm>
          <a:prstGeom prst="rect">
            <a:avLst/>
          </a:prstGeom>
          <a:noFill/>
          <a:ln>
            <a:noFill/>
          </a:ln>
        </p:spPr>
      </p:pic>
      <p:sp>
        <p:nvSpPr>
          <p:cNvPr id="16" name="Google Shape;16;p2"/>
          <p:cNvSpPr/>
          <p:nvPr/>
        </p:nvSpPr>
        <p:spPr>
          <a:xfrm>
            <a:off x="0" y="3429000"/>
            <a:ext cx="12307631" cy="3429000"/>
          </a:xfrm>
          <a:prstGeom prst="rect">
            <a:avLst/>
          </a:prstGeom>
          <a:solidFill>
            <a:schemeClr val="lt1"/>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2"/>
          <p:cNvSpPr txBox="1">
            <a:spLocks noGrp="1"/>
          </p:cNvSpPr>
          <p:nvPr>
            <p:ph type="body" idx="1"/>
          </p:nvPr>
        </p:nvSpPr>
        <p:spPr>
          <a:xfrm>
            <a:off x="523000" y="3811325"/>
            <a:ext cx="5710160" cy="76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200"/>
              <a:buNone/>
              <a:defRPr sz="5400" b="1">
                <a:solidFill>
                  <a:schemeClr val="accent4"/>
                </a:solidFill>
                <a:latin typeface="Century Gothic"/>
                <a:ea typeface="Century Gothic"/>
                <a:cs typeface="Century Gothic"/>
                <a:sym typeface="Century Gothic"/>
              </a:defRPr>
            </a:lvl1pPr>
            <a:lvl2pPr marL="914400" lvl="1" indent="-342900" algn="l">
              <a:lnSpc>
                <a:spcPct val="100000"/>
              </a:lnSpc>
              <a:spcBef>
                <a:spcPts val="600"/>
              </a:spcBef>
              <a:spcAft>
                <a:spcPts val="0"/>
              </a:spcAft>
              <a:buSzPts val="1800"/>
              <a:buChar char="a"/>
              <a:defRPr/>
            </a:lvl2pPr>
            <a:lvl3pPr marL="1371600" lvl="2" indent="-325755" algn="l">
              <a:lnSpc>
                <a:spcPct val="100000"/>
              </a:lnSpc>
              <a:spcBef>
                <a:spcPts val="600"/>
              </a:spcBef>
              <a:spcAft>
                <a:spcPts val="0"/>
              </a:spcAft>
              <a:buClr>
                <a:schemeClr val="dk2"/>
              </a:buClr>
              <a:buSzPts val="1530"/>
              <a:buChar char="•"/>
              <a:defRPr/>
            </a:lvl3pPr>
            <a:lvl4pPr marL="1828800" lvl="3" indent="-320039" algn="l">
              <a:lnSpc>
                <a:spcPct val="100000"/>
              </a:lnSpc>
              <a:spcBef>
                <a:spcPts val="600"/>
              </a:spcBef>
              <a:spcAft>
                <a:spcPts val="0"/>
              </a:spcAft>
              <a:buClr>
                <a:srgbClr val="7F7F7F"/>
              </a:buClr>
              <a:buSzPts val="1440"/>
              <a:buFont typeface="Century Gothic"/>
              <a:buChar char="•"/>
              <a:defRPr/>
            </a:lvl4pPr>
            <a:lvl5pPr marL="2286000" lvl="4" indent="-342900" algn="l">
              <a:lnSpc>
                <a:spcPct val="100000"/>
              </a:lnSpc>
              <a:spcBef>
                <a:spcPts val="60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522998" y="4682655"/>
            <a:ext cx="10663161" cy="76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200"/>
              <a:buNone/>
              <a:defRPr sz="2400" b="0">
                <a:solidFill>
                  <a:schemeClr val="accent1"/>
                </a:solidFill>
                <a:latin typeface="Century Gothic"/>
                <a:ea typeface="Century Gothic"/>
                <a:cs typeface="Century Gothic"/>
                <a:sym typeface="Century Gothic"/>
              </a:defRPr>
            </a:lvl1pPr>
            <a:lvl2pPr marL="914400" lvl="1" indent="-342900" algn="l">
              <a:lnSpc>
                <a:spcPct val="100000"/>
              </a:lnSpc>
              <a:spcBef>
                <a:spcPts val="600"/>
              </a:spcBef>
              <a:spcAft>
                <a:spcPts val="0"/>
              </a:spcAft>
              <a:buSzPts val="1800"/>
              <a:buChar char="a"/>
              <a:defRPr/>
            </a:lvl2pPr>
            <a:lvl3pPr marL="1371600" lvl="2" indent="-325755" algn="l">
              <a:lnSpc>
                <a:spcPct val="100000"/>
              </a:lnSpc>
              <a:spcBef>
                <a:spcPts val="600"/>
              </a:spcBef>
              <a:spcAft>
                <a:spcPts val="0"/>
              </a:spcAft>
              <a:buClr>
                <a:schemeClr val="dk2"/>
              </a:buClr>
              <a:buSzPts val="1530"/>
              <a:buChar char="•"/>
              <a:defRPr/>
            </a:lvl3pPr>
            <a:lvl4pPr marL="1828800" lvl="3" indent="-320039" algn="l">
              <a:lnSpc>
                <a:spcPct val="100000"/>
              </a:lnSpc>
              <a:spcBef>
                <a:spcPts val="600"/>
              </a:spcBef>
              <a:spcAft>
                <a:spcPts val="0"/>
              </a:spcAft>
              <a:buClr>
                <a:srgbClr val="7F7F7F"/>
              </a:buClr>
              <a:buSzPts val="1440"/>
              <a:buFont typeface="Century Gothic"/>
              <a:buChar char="•"/>
              <a:defRPr/>
            </a:lvl4pPr>
            <a:lvl5pPr marL="2286000" lvl="4" indent="-342900" algn="l">
              <a:lnSpc>
                <a:spcPct val="100000"/>
              </a:lnSpc>
              <a:spcBef>
                <a:spcPts val="60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 name="Google Shape;19;p2" descr="A picture containing person, table, indoor, window&#10;&#10;Description automatically generated"/>
          <p:cNvPicPr preferRelativeResize="0"/>
          <p:nvPr/>
        </p:nvPicPr>
        <p:blipFill rotWithShape="1">
          <a:blip r:embed="rId3">
            <a:alphaModFix amt="68000"/>
          </a:blip>
          <a:srcRect t="23279" b="34930"/>
          <a:stretch/>
        </p:blipFill>
        <p:spPr>
          <a:xfrm>
            <a:off x="0" y="0"/>
            <a:ext cx="12307633" cy="3429000"/>
          </a:xfrm>
          <a:prstGeom prst="rect">
            <a:avLst/>
          </a:prstGeom>
          <a:noFill/>
          <a:ln>
            <a:noFill/>
          </a:ln>
        </p:spPr>
      </p:pic>
      <p:pic>
        <p:nvPicPr>
          <p:cNvPr id="20" name="Google Shape;20;p2"/>
          <p:cNvPicPr preferRelativeResize="0"/>
          <p:nvPr/>
        </p:nvPicPr>
        <p:blipFill rotWithShape="1">
          <a:blip r:embed="rId4">
            <a:alphaModFix/>
          </a:blip>
          <a:srcRect/>
          <a:stretch/>
        </p:blipFill>
        <p:spPr>
          <a:xfrm>
            <a:off x="0" y="1645920"/>
            <a:ext cx="6858000" cy="1618072"/>
          </a:xfrm>
          <a:prstGeom prst="rect">
            <a:avLst/>
          </a:prstGeom>
          <a:noFill/>
          <a:ln>
            <a:noFill/>
          </a:ln>
        </p:spPr>
      </p:pic>
      <p:sp>
        <p:nvSpPr>
          <p:cNvPr id="21" name="Google Shape;21;p2"/>
          <p:cNvSpPr>
            <a:spLocks noGrp="1"/>
          </p:cNvSpPr>
          <p:nvPr>
            <p:ph type="pic" idx="3"/>
          </p:nvPr>
        </p:nvSpPr>
        <p:spPr>
          <a:xfrm>
            <a:off x="6233159" y="3812044"/>
            <a:ext cx="4953000" cy="1022350"/>
          </a:xfrm>
          <a:prstGeom prst="rect">
            <a:avLst/>
          </a:prstGeom>
          <a:noFill/>
          <a:ln>
            <a:noFill/>
          </a:ln>
        </p:spPr>
      </p:sp>
    </p:spTree>
    <p:extLst>
      <p:ext uri="{BB962C8B-B14F-4D97-AF65-F5344CB8AC3E}">
        <p14:creationId xmlns:p14="http://schemas.microsoft.com/office/powerpoint/2010/main" val="2569984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Slide 1 - Single Column Text">
  <p:cSld name="Content Slide 1 - Single Column Tex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380999" y="326248"/>
            <a:ext cx="11430000" cy="660264"/>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381000" y="1783080"/>
            <a:ext cx="11430000" cy="4078225"/>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0"/>
              </a:spcBef>
              <a:spcAft>
                <a:spcPts val="0"/>
              </a:spcAft>
              <a:buClr>
                <a:schemeClr val="accent1"/>
              </a:buClr>
              <a:buSzPts val="2400"/>
              <a:buChar char="•"/>
              <a:defRPr sz="2400">
                <a:solidFill>
                  <a:schemeClr val="dk1"/>
                </a:solidFill>
                <a:latin typeface="Century Gothic"/>
                <a:ea typeface="Century Gothic"/>
                <a:cs typeface="Century Gothic"/>
                <a:sym typeface="Century Gothic"/>
              </a:defRPr>
            </a:lvl1pPr>
            <a:lvl2pPr marL="914400" lvl="1" indent="-355600" algn="l">
              <a:lnSpc>
                <a:spcPct val="100000"/>
              </a:lnSpc>
              <a:spcBef>
                <a:spcPts val="600"/>
              </a:spcBef>
              <a:spcAft>
                <a:spcPts val="0"/>
              </a:spcAft>
              <a:buSzPts val="2000"/>
              <a:buChar char="a"/>
              <a:defRPr sz="2000">
                <a:solidFill>
                  <a:schemeClr val="accent1"/>
                </a:solidFill>
                <a:latin typeface="Century Gothic"/>
                <a:ea typeface="Century Gothic"/>
                <a:cs typeface="Century Gothic"/>
                <a:sym typeface="Century Gothic"/>
              </a:defRPr>
            </a:lvl2pPr>
            <a:lvl3pPr marL="1371600" lvl="2" indent="-329374" algn="l">
              <a:lnSpc>
                <a:spcPct val="100000"/>
              </a:lnSpc>
              <a:spcBef>
                <a:spcPts val="600"/>
              </a:spcBef>
              <a:spcAft>
                <a:spcPts val="0"/>
              </a:spcAft>
              <a:buClr>
                <a:schemeClr val="accent1"/>
              </a:buClr>
              <a:buSzPts val="1587"/>
              <a:buChar char="•"/>
              <a:defRPr sz="1867">
                <a:solidFill>
                  <a:schemeClr val="dk2"/>
                </a:solidFill>
                <a:latin typeface="Century Gothic"/>
                <a:ea typeface="Century Gothic"/>
                <a:cs typeface="Century Gothic"/>
                <a:sym typeface="Century Gothic"/>
              </a:defRPr>
            </a:lvl3pPr>
            <a:lvl4pPr marL="1828800" lvl="3" indent="-303149" algn="l">
              <a:lnSpc>
                <a:spcPct val="100000"/>
              </a:lnSpc>
              <a:spcBef>
                <a:spcPts val="600"/>
              </a:spcBef>
              <a:spcAft>
                <a:spcPts val="0"/>
              </a:spcAft>
              <a:buClr>
                <a:srgbClr val="7F7F7F"/>
              </a:buClr>
              <a:buSzPts val="1174"/>
              <a:buFont typeface="Century Gothic"/>
              <a:buChar char="•"/>
              <a:defRPr sz="1467">
                <a:latin typeface="Century Gothic"/>
                <a:ea typeface="Century Gothic"/>
                <a:cs typeface="Century Gothic"/>
                <a:sym typeface="Century Gothic"/>
              </a:defRPr>
            </a:lvl4pPr>
            <a:lvl5pPr marL="2286000" lvl="4" indent="-296354" algn="l">
              <a:lnSpc>
                <a:spcPct val="100000"/>
              </a:lnSpc>
              <a:spcBef>
                <a:spcPts val="600"/>
              </a:spcBef>
              <a:spcAft>
                <a:spcPts val="0"/>
              </a:spcAft>
              <a:buClr>
                <a:srgbClr val="7F7F7F"/>
              </a:buClr>
              <a:buSzPts val="1067"/>
              <a:buChar char="»"/>
              <a:defRPr>
                <a:latin typeface="Century Gothic"/>
                <a:ea typeface="Century Gothic"/>
                <a:cs typeface="Century Gothic"/>
                <a:sym typeface="Century Gothic"/>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5" name="Google Shape;25;p3"/>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26" name="Google Shape;26;p3"/>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27" name="Google Shape;27;p3"/>
          <p:cNvSpPr txBox="1">
            <a:spLocks noGrp="1"/>
          </p:cNvSpPr>
          <p:nvPr>
            <p:ph type="body" idx="2"/>
          </p:nvPr>
        </p:nvSpPr>
        <p:spPr>
          <a:xfrm>
            <a:off x="381000" y="1112520"/>
            <a:ext cx="11430000" cy="3427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SzPts val="2400"/>
              <a:buNone/>
              <a:defRPr sz="2400" cap="none">
                <a:solidFill>
                  <a:schemeClr val="dk1"/>
                </a:solidFill>
                <a:latin typeface="Century Gothic"/>
                <a:ea typeface="Century Gothic"/>
                <a:cs typeface="Century Gothic"/>
                <a:sym typeface="Century Gothic"/>
              </a:defRPr>
            </a:lvl1pPr>
            <a:lvl2pPr marL="914400" lvl="1" indent="-228600" algn="l">
              <a:lnSpc>
                <a:spcPct val="100000"/>
              </a:lnSpc>
              <a:spcBef>
                <a:spcPts val="600"/>
              </a:spcBef>
              <a:spcAft>
                <a:spcPts val="0"/>
              </a:spcAft>
              <a:buSzPts val="2000"/>
              <a:buNone/>
              <a:defRPr sz="2000" cap="none">
                <a:solidFill>
                  <a:schemeClr val="accent1"/>
                </a:solidFill>
                <a:latin typeface="Century Gothic"/>
                <a:ea typeface="Century Gothic"/>
                <a:cs typeface="Century Gothic"/>
                <a:sym typeface="Century Gothic"/>
              </a:defRPr>
            </a:lvl2pPr>
            <a:lvl3pPr marL="1371600" lvl="2" indent="-228600" algn="l">
              <a:lnSpc>
                <a:spcPct val="100000"/>
              </a:lnSpc>
              <a:spcBef>
                <a:spcPts val="600"/>
              </a:spcBef>
              <a:spcAft>
                <a:spcPts val="0"/>
              </a:spcAft>
              <a:buSzPts val="1587"/>
              <a:buNone/>
              <a:defRPr sz="1867" cap="none">
                <a:solidFill>
                  <a:schemeClr val="dk2"/>
                </a:solidFill>
                <a:latin typeface="Century Gothic"/>
                <a:ea typeface="Century Gothic"/>
                <a:cs typeface="Century Gothic"/>
                <a:sym typeface="Century Gothic"/>
              </a:defRPr>
            </a:lvl3pPr>
            <a:lvl4pPr marL="1828800" lvl="3" indent="-228600" algn="l">
              <a:lnSpc>
                <a:spcPct val="100000"/>
              </a:lnSpc>
              <a:spcBef>
                <a:spcPts val="600"/>
              </a:spcBef>
              <a:spcAft>
                <a:spcPts val="0"/>
              </a:spcAft>
              <a:buClr>
                <a:srgbClr val="7F7F7F"/>
              </a:buClr>
              <a:buSzPts val="1174"/>
              <a:buFont typeface="Arial"/>
              <a:buNone/>
              <a:defRPr sz="1467" cap="none">
                <a:latin typeface="Century Gothic"/>
                <a:ea typeface="Century Gothic"/>
                <a:cs typeface="Century Gothic"/>
                <a:sym typeface="Century Gothic"/>
              </a:defRPr>
            </a:lvl4pPr>
            <a:lvl5pPr marL="2286000" lvl="4" indent="-296354" algn="l">
              <a:lnSpc>
                <a:spcPct val="100000"/>
              </a:lnSpc>
              <a:spcBef>
                <a:spcPts val="600"/>
              </a:spcBef>
              <a:spcAft>
                <a:spcPts val="0"/>
              </a:spcAft>
              <a:buClr>
                <a:srgbClr val="7F7F7F"/>
              </a:buClr>
              <a:buSzPts val="1067"/>
              <a:buChar char="»"/>
              <a:defRPr>
                <a:latin typeface="Century Gothic"/>
                <a:ea typeface="Century Gothic"/>
                <a:cs typeface="Century Gothic"/>
                <a:sym typeface="Century Gothic"/>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800"/>
              <a:buFont typeface="Century Gothic"/>
              <a:buNone/>
            </a:pPr>
            <a:r>
              <a:rPr lang="en-US" sz="800" b="0" i="0" u="none" strike="noStrike" cap="none">
                <a:solidFill>
                  <a:srgbClr val="7F7F7F"/>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
        <p:nvSpPr>
          <p:cNvPr id="30" name="Google Shape;30;p3"/>
          <p:cNvSpPr>
            <a:spLocks noGrp="1"/>
          </p:cNvSpPr>
          <p:nvPr>
            <p:ph type="pic" idx="3"/>
          </p:nvPr>
        </p:nvSpPr>
        <p:spPr>
          <a:xfrm>
            <a:off x="6300788" y="1995488"/>
            <a:ext cx="4979987" cy="1670050"/>
          </a:xfrm>
          <a:prstGeom prst="rect">
            <a:avLst/>
          </a:prstGeom>
          <a:noFill/>
          <a:ln>
            <a:noFill/>
          </a:ln>
        </p:spPr>
      </p:sp>
    </p:spTree>
    <p:extLst>
      <p:ext uri="{BB962C8B-B14F-4D97-AF65-F5344CB8AC3E}">
        <p14:creationId xmlns:p14="http://schemas.microsoft.com/office/powerpoint/2010/main" val="2897489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estimonal Slide 1">
  <p:cSld name="3_Testimonal Slide 1">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a:stretch/>
        </p:blipFill>
        <p:spPr>
          <a:xfrm>
            <a:off x="0" y="-1"/>
            <a:ext cx="12307632" cy="6858001"/>
          </a:xfrm>
          <a:prstGeom prst="rect">
            <a:avLst/>
          </a:prstGeom>
          <a:noFill/>
          <a:ln>
            <a:noFill/>
          </a:ln>
        </p:spPr>
      </p:pic>
      <p:sp>
        <p:nvSpPr>
          <p:cNvPr id="33" name="Google Shape;33;p4"/>
          <p:cNvSpPr txBox="1">
            <a:spLocks noGrp="1"/>
          </p:cNvSpPr>
          <p:nvPr>
            <p:ph type="body" idx="1"/>
          </p:nvPr>
        </p:nvSpPr>
        <p:spPr>
          <a:xfrm>
            <a:off x="548748" y="3049324"/>
            <a:ext cx="11486013" cy="76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3200"/>
              <a:buNone/>
              <a:defRPr sz="4400" b="0">
                <a:solidFill>
                  <a:schemeClr val="lt1"/>
                </a:solidFill>
                <a:latin typeface="Century Gothic"/>
                <a:ea typeface="Century Gothic"/>
                <a:cs typeface="Century Gothic"/>
                <a:sym typeface="Century Gothic"/>
              </a:defRPr>
            </a:lvl1pPr>
            <a:lvl2pPr marL="914400" lvl="1" indent="-342900" algn="l">
              <a:lnSpc>
                <a:spcPct val="100000"/>
              </a:lnSpc>
              <a:spcBef>
                <a:spcPts val="600"/>
              </a:spcBef>
              <a:spcAft>
                <a:spcPts val="0"/>
              </a:spcAft>
              <a:buSzPts val="1800"/>
              <a:buChar char="a"/>
              <a:defRPr/>
            </a:lvl2pPr>
            <a:lvl3pPr marL="1371600" lvl="2" indent="-325755" algn="l">
              <a:lnSpc>
                <a:spcPct val="100000"/>
              </a:lnSpc>
              <a:spcBef>
                <a:spcPts val="600"/>
              </a:spcBef>
              <a:spcAft>
                <a:spcPts val="0"/>
              </a:spcAft>
              <a:buClr>
                <a:schemeClr val="dk2"/>
              </a:buClr>
              <a:buSzPts val="1530"/>
              <a:buChar char="•"/>
              <a:defRPr/>
            </a:lvl3pPr>
            <a:lvl4pPr marL="1828800" lvl="3" indent="-320039" algn="l">
              <a:lnSpc>
                <a:spcPct val="100000"/>
              </a:lnSpc>
              <a:spcBef>
                <a:spcPts val="600"/>
              </a:spcBef>
              <a:spcAft>
                <a:spcPts val="0"/>
              </a:spcAft>
              <a:buClr>
                <a:srgbClr val="7F7F7F"/>
              </a:buClr>
              <a:buSzPts val="1440"/>
              <a:buFont typeface="Century Gothic"/>
              <a:buChar char="•"/>
              <a:defRPr/>
            </a:lvl4pPr>
            <a:lvl5pPr marL="2286000" lvl="4" indent="-342900" algn="l">
              <a:lnSpc>
                <a:spcPct val="100000"/>
              </a:lnSpc>
              <a:spcBef>
                <a:spcPts val="60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4" name="Google Shape;34;p4"/>
          <p:cNvPicPr preferRelativeResize="0"/>
          <p:nvPr/>
        </p:nvPicPr>
        <p:blipFill rotWithShape="1">
          <a:blip r:embed="rId3">
            <a:alphaModFix/>
          </a:blip>
          <a:srcRect/>
          <a:stretch/>
        </p:blipFill>
        <p:spPr>
          <a:xfrm>
            <a:off x="11139526" y="5861305"/>
            <a:ext cx="936702" cy="850025"/>
          </a:xfrm>
          <a:prstGeom prst="rect">
            <a:avLst/>
          </a:prstGeom>
          <a:noFill/>
          <a:ln>
            <a:noFill/>
          </a:ln>
        </p:spPr>
      </p:pic>
      <p:sp>
        <p:nvSpPr>
          <p:cNvPr id="35" name="Google Shape;35;p4"/>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Century Gothic"/>
              <a:buNone/>
            </a:pPr>
            <a:r>
              <a:rPr lang="en-US" sz="800" b="0" i="0" u="none" strike="noStrike" cap="none">
                <a:solidFill>
                  <a:schemeClr val="lt1"/>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7890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Content Slide 1 - Single Column Text">
  <p:cSld name="1_Content Slide 1 - Single Column 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380999" y="326248"/>
            <a:ext cx="11430000" cy="66026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5"/>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40" name="Google Shape;40;p5"/>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41" name="Google Shape;41;p5"/>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800"/>
              <a:buFont typeface="Century Gothic"/>
              <a:buNone/>
            </a:pPr>
            <a:r>
              <a:rPr lang="en-US" sz="800" b="0" i="0" u="none" strike="noStrike" cap="none">
                <a:solidFill>
                  <a:srgbClr val="7F7F7F"/>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3158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Slide 1 - Single Column Text">
  <p:cSld name="2_Content Slide 1 - Single Column 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80999" y="326248"/>
            <a:ext cx="11430000" cy="660264"/>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381000" y="1783080"/>
            <a:ext cx="11430000" cy="4078225"/>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0"/>
              </a:spcBef>
              <a:spcAft>
                <a:spcPts val="0"/>
              </a:spcAft>
              <a:buClr>
                <a:schemeClr val="dk1"/>
              </a:buClr>
              <a:buSzPts val="2400"/>
              <a:buChar char="•"/>
              <a:defRPr sz="2400">
                <a:solidFill>
                  <a:schemeClr val="dk1"/>
                </a:solidFill>
                <a:latin typeface="Century Gothic"/>
                <a:ea typeface="Century Gothic"/>
                <a:cs typeface="Century Gothic"/>
                <a:sym typeface="Century Gothic"/>
              </a:defRPr>
            </a:lvl1pPr>
            <a:lvl2pPr marL="914400" lvl="1" indent="-355600" algn="l">
              <a:lnSpc>
                <a:spcPct val="100000"/>
              </a:lnSpc>
              <a:spcBef>
                <a:spcPts val="600"/>
              </a:spcBef>
              <a:spcAft>
                <a:spcPts val="0"/>
              </a:spcAft>
              <a:buSzPts val="2000"/>
              <a:buChar char="a"/>
              <a:defRPr sz="2000">
                <a:solidFill>
                  <a:schemeClr val="accent1"/>
                </a:solidFill>
                <a:latin typeface="Century Gothic"/>
                <a:ea typeface="Century Gothic"/>
                <a:cs typeface="Century Gothic"/>
                <a:sym typeface="Century Gothic"/>
              </a:defRPr>
            </a:lvl2pPr>
            <a:lvl3pPr marL="1371600" lvl="2" indent="-329374" algn="l">
              <a:lnSpc>
                <a:spcPct val="100000"/>
              </a:lnSpc>
              <a:spcBef>
                <a:spcPts val="600"/>
              </a:spcBef>
              <a:spcAft>
                <a:spcPts val="0"/>
              </a:spcAft>
              <a:buClr>
                <a:schemeClr val="dk2"/>
              </a:buClr>
              <a:buSzPts val="1587"/>
              <a:buChar char="•"/>
              <a:defRPr sz="1867">
                <a:solidFill>
                  <a:schemeClr val="dk2"/>
                </a:solidFill>
                <a:latin typeface="Century Gothic"/>
                <a:ea typeface="Century Gothic"/>
                <a:cs typeface="Century Gothic"/>
                <a:sym typeface="Century Gothic"/>
              </a:defRPr>
            </a:lvl3pPr>
            <a:lvl4pPr marL="1828800" lvl="3" indent="-303149" algn="l">
              <a:lnSpc>
                <a:spcPct val="100000"/>
              </a:lnSpc>
              <a:spcBef>
                <a:spcPts val="600"/>
              </a:spcBef>
              <a:spcAft>
                <a:spcPts val="0"/>
              </a:spcAft>
              <a:buClr>
                <a:srgbClr val="7F7F7F"/>
              </a:buClr>
              <a:buSzPts val="1174"/>
              <a:buFont typeface="Century Gothic"/>
              <a:buChar char="•"/>
              <a:defRPr sz="1467">
                <a:latin typeface="Century Gothic"/>
                <a:ea typeface="Century Gothic"/>
                <a:cs typeface="Century Gothic"/>
                <a:sym typeface="Century Gothic"/>
              </a:defRPr>
            </a:lvl4pPr>
            <a:lvl5pPr marL="2286000" lvl="4" indent="-296354" algn="l">
              <a:lnSpc>
                <a:spcPct val="100000"/>
              </a:lnSpc>
              <a:spcBef>
                <a:spcPts val="600"/>
              </a:spcBef>
              <a:spcAft>
                <a:spcPts val="0"/>
              </a:spcAft>
              <a:buClr>
                <a:srgbClr val="7F7F7F"/>
              </a:buClr>
              <a:buSzPts val="1067"/>
              <a:buChar char="»"/>
              <a:defRPr>
                <a:latin typeface="Century Gothic"/>
                <a:ea typeface="Century Gothic"/>
                <a:cs typeface="Century Gothic"/>
                <a:sym typeface="Century Gothic"/>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6" name="Google Shape;46;p6"/>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47" name="Google Shape;47;p6"/>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48" name="Google Shape;48;p6"/>
          <p:cNvSpPr txBox="1">
            <a:spLocks noGrp="1"/>
          </p:cNvSpPr>
          <p:nvPr>
            <p:ph type="body" idx="2"/>
          </p:nvPr>
        </p:nvSpPr>
        <p:spPr>
          <a:xfrm>
            <a:off x="381000" y="1112520"/>
            <a:ext cx="11430000" cy="342793"/>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chemeClr val="dk1"/>
              </a:buClr>
              <a:buSzPts val="2400"/>
              <a:buNone/>
              <a:defRPr sz="2400" cap="none">
                <a:solidFill>
                  <a:schemeClr val="dk1"/>
                </a:solidFill>
                <a:latin typeface="Century Gothic"/>
                <a:ea typeface="Century Gothic"/>
                <a:cs typeface="Century Gothic"/>
                <a:sym typeface="Century Gothic"/>
              </a:defRPr>
            </a:lvl1pPr>
            <a:lvl2pPr marL="914400" lvl="1" indent="-228600" algn="l">
              <a:lnSpc>
                <a:spcPct val="100000"/>
              </a:lnSpc>
              <a:spcBef>
                <a:spcPts val="600"/>
              </a:spcBef>
              <a:spcAft>
                <a:spcPts val="0"/>
              </a:spcAft>
              <a:buSzPts val="2000"/>
              <a:buNone/>
              <a:defRPr sz="2000" cap="none">
                <a:solidFill>
                  <a:schemeClr val="accent1"/>
                </a:solidFill>
                <a:latin typeface="Century Gothic"/>
                <a:ea typeface="Century Gothic"/>
                <a:cs typeface="Century Gothic"/>
                <a:sym typeface="Century Gothic"/>
              </a:defRPr>
            </a:lvl2pPr>
            <a:lvl3pPr marL="1371600" lvl="2" indent="-228600" algn="l">
              <a:lnSpc>
                <a:spcPct val="100000"/>
              </a:lnSpc>
              <a:spcBef>
                <a:spcPts val="600"/>
              </a:spcBef>
              <a:spcAft>
                <a:spcPts val="0"/>
              </a:spcAft>
              <a:buClr>
                <a:schemeClr val="dk2"/>
              </a:buClr>
              <a:buSzPts val="1587"/>
              <a:buNone/>
              <a:defRPr sz="1867" cap="none">
                <a:solidFill>
                  <a:schemeClr val="dk2"/>
                </a:solidFill>
                <a:latin typeface="Century Gothic"/>
                <a:ea typeface="Century Gothic"/>
                <a:cs typeface="Century Gothic"/>
                <a:sym typeface="Century Gothic"/>
              </a:defRPr>
            </a:lvl3pPr>
            <a:lvl4pPr marL="1828800" lvl="3" indent="-228600" algn="l">
              <a:lnSpc>
                <a:spcPct val="100000"/>
              </a:lnSpc>
              <a:spcBef>
                <a:spcPts val="600"/>
              </a:spcBef>
              <a:spcAft>
                <a:spcPts val="0"/>
              </a:spcAft>
              <a:buClr>
                <a:srgbClr val="7F7F7F"/>
              </a:buClr>
              <a:buSzPts val="1174"/>
              <a:buFont typeface="Arial"/>
              <a:buNone/>
              <a:defRPr sz="1467" cap="none">
                <a:latin typeface="Century Gothic"/>
                <a:ea typeface="Century Gothic"/>
                <a:cs typeface="Century Gothic"/>
                <a:sym typeface="Century Gothic"/>
              </a:defRPr>
            </a:lvl4pPr>
            <a:lvl5pPr marL="2286000" lvl="4" indent="-296354" algn="l">
              <a:lnSpc>
                <a:spcPct val="100000"/>
              </a:lnSpc>
              <a:spcBef>
                <a:spcPts val="600"/>
              </a:spcBef>
              <a:spcAft>
                <a:spcPts val="0"/>
              </a:spcAft>
              <a:buClr>
                <a:srgbClr val="7F7F7F"/>
              </a:buClr>
              <a:buSzPts val="1067"/>
              <a:buChar char="»"/>
              <a:defRPr>
                <a:latin typeface="Century Gothic"/>
                <a:ea typeface="Century Gothic"/>
                <a:cs typeface="Century Gothic"/>
                <a:sym typeface="Century Gothic"/>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 name="Google Shape;49;p6"/>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92290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Content Slide 1 - Single Column Text">
  <p:cSld name="2_Content Slide 1 - Single Column 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81000" y="326248"/>
            <a:ext cx="11430000" cy="66026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7"/>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53" name="Google Shape;53;p7"/>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54" name="Google Shape;54;p7"/>
          <p:cNvSpPr txBox="1">
            <a:spLocks noGrp="1"/>
          </p:cNvSpPr>
          <p:nvPr>
            <p:ph type="body" idx="1"/>
          </p:nvPr>
        </p:nvSpPr>
        <p:spPr>
          <a:xfrm>
            <a:off x="381000" y="1432575"/>
            <a:ext cx="11430000" cy="4428476"/>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Clr>
                <a:schemeClr val="accent4"/>
              </a:buClr>
              <a:buSzPts val="4000"/>
              <a:buFont typeface="Arial"/>
              <a:buNone/>
              <a:defRPr sz="4000" b="1">
                <a:solidFill>
                  <a:schemeClr val="accent4"/>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Clr>
                <a:schemeClr val="dk2"/>
              </a:buClr>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lnSpc>
                <a:spcPct val="100000"/>
              </a:lnSpc>
              <a:spcBef>
                <a:spcPts val="600"/>
              </a:spcBef>
              <a:spcAft>
                <a:spcPts val="0"/>
              </a:spcAft>
              <a:buClr>
                <a:srgbClr val="7F7F7F"/>
              </a:buClr>
              <a:buSzPts val="1067"/>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3292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Quotes with photos">
  <p:cSld name="Quotes with photo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380999" y="326248"/>
            <a:ext cx="11430000" cy="66026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8"/>
          <p:cNvCxnSpPr/>
          <p:nvPr/>
        </p:nvCxnSpPr>
        <p:spPr>
          <a:xfrm>
            <a:off x="381000" y="1038889"/>
            <a:ext cx="11430000" cy="0"/>
          </a:xfrm>
          <a:prstGeom prst="straightConnector1">
            <a:avLst/>
          </a:prstGeom>
          <a:noFill/>
          <a:ln w="12700" cap="rnd" cmpd="sng">
            <a:solidFill>
              <a:srgbClr val="7F7F7F"/>
            </a:solidFill>
            <a:prstDash val="dot"/>
            <a:round/>
            <a:headEnd type="none" w="sm" len="sm"/>
            <a:tailEnd type="none" w="sm" len="sm"/>
          </a:ln>
        </p:spPr>
      </p:cxnSp>
      <p:pic>
        <p:nvPicPr>
          <p:cNvPr id="59" name="Google Shape;59;p8"/>
          <p:cNvPicPr preferRelativeResize="0"/>
          <p:nvPr/>
        </p:nvPicPr>
        <p:blipFill rotWithShape="1">
          <a:blip r:embed="rId2">
            <a:alphaModFix/>
          </a:blip>
          <a:srcRect/>
          <a:stretch/>
        </p:blipFill>
        <p:spPr>
          <a:xfrm>
            <a:off x="11136351" y="5861305"/>
            <a:ext cx="936702" cy="850025"/>
          </a:xfrm>
          <a:prstGeom prst="rect">
            <a:avLst/>
          </a:prstGeom>
          <a:noFill/>
          <a:ln>
            <a:noFill/>
          </a:ln>
        </p:spPr>
      </p:pic>
      <p:sp>
        <p:nvSpPr>
          <p:cNvPr id="60" name="Google Shape;60;p8"/>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800"/>
              <a:buFont typeface="Century Gothic"/>
              <a:buNone/>
            </a:pPr>
            <a:r>
              <a:rPr lang="en-US" sz="800" b="0" i="0" u="none" strike="noStrike" cap="none">
                <a:solidFill>
                  <a:srgbClr val="7F7F7F"/>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
        <p:nvSpPr>
          <p:cNvPr id="62" name="Google Shape;62;p8"/>
          <p:cNvSpPr>
            <a:spLocks noGrp="1"/>
          </p:cNvSpPr>
          <p:nvPr>
            <p:ph type="pic" idx="2"/>
          </p:nvPr>
        </p:nvSpPr>
        <p:spPr>
          <a:xfrm>
            <a:off x="1346546" y="4703777"/>
            <a:ext cx="1263650" cy="1148268"/>
          </a:xfrm>
          <a:prstGeom prst="rect">
            <a:avLst/>
          </a:prstGeom>
          <a:noFill/>
          <a:ln>
            <a:noFill/>
          </a:ln>
        </p:spPr>
      </p:sp>
      <p:sp>
        <p:nvSpPr>
          <p:cNvPr id="63" name="Google Shape;63;p8"/>
          <p:cNvSpPr>
            <a:spLocks noGrp="1"/>
          </p:cNvSpPr>
          <p:nvPr>
            <p:ph type="pic" idx="3"/>
          </p:nvPr>
        </p:nvSpPr>
        <p:spPr>
          <a:xfrm>
            <a:off x="5307569" y="4703777"/>
            <a:ext cx="1263650" cy="1148268"/>
          </a:xfrm>
          <a:prstGeom prst="rect">
            <a:avLst/>
          </a:prstGeom>
          <a:noFill/>
          <a:ln>
            <a:noFill/>
          </a:ln>
        </p:spPr>
      </p:sp>
      <p:sp>
        <p:nvSpPr>
          <p:cNvPr id="64" name="Google Shape;64;p8"/>
          <p:cNvSpPr>
            <a:spLocks noGrp="1"/>
          </p:cNvSpPr>
          <p:nvPr>
            <p:ph type="pic" idx="4"/>
          </p:nvPr>
        </p:nvSpPr>
        <p:spPr>
          <a:xfrm>
            <a:off x="9268592" y="4703777"/>
            <a:ext cx="1263650" cy="1148268"/>
          </a:xfrm>
          <a:prstGeom prst="rect">
            <a:avLst/>
          </a:prstGeom>
          <a:noFill/>
          <a:ln>
            <a:noFill/>
          </a:ln>
        </p:spPr>
      </p:sp>
    </p:spTree>
    <p:extLst>
      <p:ext uri="{BB962C8B-B14F-4D97-AF65-F5344CB8AC3E}">
        <p14:creationId xmlns:p14="http://schemas.microsoft.com/office/powerpoint/2010/main" val="22730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2680" y="607911"/>
            <a:ext cx="9805844" cy="1061155"/>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921197" y="1837583"/>
            <a:ext cx="9970994" cy="4370989"/>
          </a:xfrm>
        </p:spPr>
        <p:txBody>
          <a:bodyPr/>
          <a:lstStyle>
            <a:lvl1pPr marL="228600" indent="-228600">
              <a:spcBef>
                <a:spcPts val="1800"/>
              </a:spcBef>
              <a:spcAft>
                <a:spcPts val="0"/>
              </a:spcAft>
              <a:buClr>
                <a:schemeClr val="accent1"/>
              </a:buClr>
              <a:buFont typeface="Wingdings" panose="05000000000000000000" pitchFamily="2" charset="2"/>
              <a:buChar char="§"/>
              <a:defRPr/>
            </a:lvl1pPr>
            <a:lvl2pPr marL="685800" indent="-228600">
              <a:buFont typeface="Arial" panose="020B0604020202020204" pitchFamily="34" charset="0"/>
              <a:buChar char="–"/>
              <a:defRPr/>
            </a:lvl2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43026"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
        <p:nvSpPr>
          <p:cNvPr id="6" name="Slide Number Placeholder 5"/>
          <p:cNvSpPr>
            <a:spLocks noGrp="1"/>
          </p:cNvSpPr>
          <p:nvPr>
            <p:ph type="sldNum" sz="quarter" idx="12"/>
          </p:nvPr>
        </p:nvSpPr>
        <p:spPr/>
        <p:txBody>
          <a:bodyPr/>
          <a:lstStyle/>
          <a:p>
            <a:fld id="{18359CA6-82DB-4DA8-8DE0-E99E9A716A02}" type="slidenum">
              <a:rPr lang="en-US" smtClean="0"/>
              <a:pPr/>
              <a:t>‹#›</a:t>
            </a:fld>
            <a:endParaRPr lang="en-US"/>
          </a:p>
        </p:txBody>
      </p:sp>
    </p:spTree>
    <p:extLst>
      <p:ext uri="{BB962C8B-B14F-4D97-AF65-F5344CB8AC3E}">
        <p14:creationId xmlns:p14="http://schemas.microsoft.com/office/powerpoint/2010/main" val="4015364190"/>
      </p:ext>
    </p:extLst>
  </p:cSld>
  <p:clrMapOvr>
    <a:masterClrMapping/>
  </p:clrMapOvr>
  <p:extLst>
    <p:ext uri="{DCECCB84-F9BA-43D5-87BE-67443E8EF086}">
      <p15:sldGuideLst xmlns:p15="http://schemas.microsoft.com/office/powerpoint/2012/main">
        <p15:guide id="1" orient="horz" pos="98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Separator Slide">
  <p:cSld name="2_Separator Slid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0" y="-1"/>
            <a:ext cx="12307632" cy="6858001"/>
          </a:xfrm>
          <a:prstGeom prst="rect">
            <a:avLst/>
          </a:prstGeom>
          <a:noFill/>
          <a:ln>
            <a:noFill/>
          </a:ln>
        </p:spPr>
      </p:pic>
      <p:sp>
        <p:nvSpPr>
          <p:cNvPr id="67" name="Google Shape;67;p9"/>
          <p:cNvSpPr txBox="1">
            <a:spLocks noGrp="1"/>
          </p:cNvSpPr>
          <p:nvPr>
            <p:ph type="body" idx="1"/>
          </p:nvPr>
        </p:nvSpPr>
        <p:spPr>
          <a:xfrm>
            <a:off x="548748" y="3049324"/>
            <a:ext cx="11486013" cy="762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3600"/>
              <a:buNone/>
              <a:defRPr sz="3600" b="0">
                <a:solidFill>
                  <a:schemeClr val="lt2"/>
                </a:solidFill>
                <a:latin typeface="Century Gothic"/>
                <a:ea typeface="Century Gothic"/>
                <a:cs typeface="Century Gothic"/>
                <a:sym typeface="Century Gothic"/>
              </a:defRPr>
            </a:lvl1pPr>
            <a:lvl2pPr marL="914400" lvl="1" indent="-342900" algn="l">
              <a:lnSpc>
                <a:spcPct val="100000"/>
              </a:lnSpc>
              <a:spcBef>
                <a:spcPts val="600"/>
              </a:spcBef>
              <a:spcAft>
                <a:spcPts val="0"/>
              </a:spcAft>
              <a:buSzPts val="1800"/>
              <a:buChar char="a"/>
              <a:defRPr/>
            </a:lvl2pPr>
            <a:lvl3pPr marL="1371600" lvl="2" indent="-325755" algn="l">
              <a:lnSpc>
                <a:spcPct val="100000"/>
              </a:lnSpc>
              <a:spcBef>
                <a:spcPts val="600"/>
              </a:spcBef>
              <a:spcAft>
                <a:spcPts val="0"/>
              </a:spcAft>
              <a:buSzPts val="1530"/>
              <a:buChar char="•"/>
              <a:defRPr/>
            </a:lvl3pPr>
            <a:lvl4pPr marL="1828800" lvl="3" indent="-320039" algn="l">
              <a:lnSpc>
                <a:spcPct val="100000"/>
              </a:lnSpc>
              <a:spcBef>
                <a:spcPts val="600"/>
              </a:spcBef>
              <a:spcAft>
                <a:spcPts val="0"/>
              </a:spcAft>
              <a:buClr>
                <a:srgbClr val="7F7F7F"/>
              </a:buClr>
              <a:buSzPts val="1440"/>
              <a:buChar char="•"/>
              <a:defRPr/>
            </a:lvl4pPr>
            <a:lvl5pPr marL="2286000" lvl="4" indent="-342900" algn="l">
              <a:lnSpc>
                <a:spcPct val="100000"/>
              </a:lnSpc>
              <a:spcBef>
                <a:spcPts val="600"/>
              </a:spcBef>
              <a:spcAft>
                <a:spcPts val="0"/>
              </a:spcAft>
              <a:buClr>
                <a:srgbClr val="7F7F7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79828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ontent Slide 1 - Single Column Text">
  <p:cSld name="3_Content Slide 1 - Single Column Text">
    <p:spTree>
      <p:nvGrpSpPr>
        <p:cNvPr id="1" name="Shape 68"/>
        <p:cNvGrpSpPr/>
        <p:nvPr/>
      </p:nvGrpSpPr>
      <p:grpSpPr>
        <a:xfrm>
          <a:off x="0" y="0"/>
          <a:ext cx="0" cy="0"/>
          <a:chOff x="0" y="0"/>
          <a:chExt cx="0" cy="0"/>
        </a:xfrm>
      </p:grpSpPr>
      <p:sp>
        <p:nvSpPr>
          <p:cNvPr id="69" name="Google Shape;69;p10"/>
          <p:cNvSpPr>
            <a:spLocks noGrp="1"/>
          </p:cNvSpPr>
          <p:nvPr>
            <p:ph type="pic" idx="2"/>
          </p:nvPr>
        </p:nvSpPr>
        <p:spPr>
          <a:xfrm>
            <a:off x="0" y="0"/>
            <a:ext cx="12192000" cy="6858000"/>
          </a:xfrm>
          <a:prstGeom prst="rect">
            <a:avLst/>
          </a:prstGeom>
          <a:solidFill>
            <a:schemeClr val="dk2"/>
          </a:solidFill>
          <a:ln>
            <a:noFill/>
          </a:ln>
        </p:spPr>
      </p:sp>
      <p:sp>
        <p:nvSpPr>
          <p:cNvPr id="70" name="Google Shape;70;p10"/>
          <p:cNvSpPr txBox="1">
            <a:spLocks noGrp="1"/>
          </p:cNvSpPr>
          <p:nvPr>
            <p:ph type="title"/>
          </p:nvPr>
        </p:nvSpPr>
        <p:spPr>
          <a:xfrm>
            <a:off x="381000" y="326248"/>
            <a:ext cx="11430000" cy="660264"/>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2400"/>
              <a:buFont typeface="Century Gothic"/>
              <a:buNone/>
              <a:defRPr sz="24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10"/>
          <p:cNvCxnSpPr/>
          <p:nvPr/>
        </p:nvCxnSpPr>
        <p:spPr>
          <a:xfrm>
            <a:off x="381000" y="1038889"/>
            <a:ext cx="11430000" cy="0"/>
          </a:xfrm>
          <a:prstGeom prst="straightConnector1">
            <a:avLst/>
          </a:prstGeom>
          <a:noFill/>
          <a:ln w="12700" cap="rnd" cmpd="sng">
            <a:solidFill>
              <a:schemeClr val="lt1"/>
            </a:solidFill>
            <a:prstDash val="dot"/>
            <a:round/>
            <a:headEnd type="none" w="sm" len="sm"/>
            <a:tailEnd type="none" w="sm" len="sm"/>
          </a:ln>
        </p:spPr>
      </p:cxnSp>
      <p:sp>
        <p:nvSpPr>
          <p:cNvPr id="72" name="Google Shape;72;p10"/>
          <p:cNvSpPr txBox="1">
            <a:spLocks noGrp="1"/>
          </p:cNvSpPr>
          <p:nvPr>
            <p:ph type="body" idx="1"/>
          </p:nvPr>
        </p:nvSpPr>
        <p:spPr>
          <a:xfrm>
            <a:off x="381000" y="1432575"/>
            <a:ext cx="11430000" cy="4428476"/>
          </a:xfrm>
          <a:prstGeom prst="rect">
            <a:avLst/>
          </a:prstGeom>
          <a:noFill/>
          <a:ln>
            <a:noFill/>
          </a:ln>
          <a:effectLst>
            <a:outerShdw blurRad="139700" dist="38100" dir="2700000" algn="tl" rotWithShape="0">
              <a:srgbClr val="000000">
                <a:alpha val="27058"/>
              </a:srgbClr>
            </a:outerShdw>
          </a:effectLst>
        </p:spPr>
        <p:txBody>
          <a:bodyPr spcFirstLastPara="1" wrap="square" lIns="0" tIns="0" rIns="0" bIns="0" anchor="ctr" anchorCtr="0">
            <a:normAutofit/>
          </a:bodyPr>
          <a:lstStyle>
            <a:lvl1pPr marL="457200" lvl="0" indent="-228600" algn="ctr">
              <a:lnSpc>
                <a:spcPct val="100000"/>
              </a:lnSpc>
              <a:spcBef>
                <a:spcPts val="0"/>
              </a:spcBef>
              <a:spcAft>
                <a:spcPts val="0"/>
              </a:spcAft>
              <a:buSzPts val="4000"/>
              <a:buFont typeface="Arial"/>
              <a:buNone/>
              <a:defRPr sz="4000" b="1">
                <a:solidFill>
                  <a:schemeClr val="lt1"/>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lnSpc>
                <a:spcPct val="100000"/>
              </a:lnSpc>
              <a:spcBef>
                <a:spcPts val="600"/>
              </a:spcBef>
              <a:spcAft>
                <a:spcPts val="0"/>
              </a:spcAft>
              <a:buClr>
                <a:srgbClr val="7F7F7F"/>
              </a:buClr>
              <a:buSzPts val="1067"/>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0"/>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Century Gothic"/>
              <a:buNone/>
            </a:pPr>
            <a:r>
              <a:rPr lang="en-US" sz="800" b="0" i="0" u="none" strike="noStrike" cap="none">
                <a:solidFill>
                  <a:schemeClr val="lt1"/>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970884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ontent Slide 1 - Single Column Text">
  <p:cSld name="4_Content Slide 1 - Single Column Text">
    <p:spTree>
      <p:nvGrpSpPr>
        <p:cNvPr id="1" name="Shape 75"/>
        <p:cNvGrpSpPr/>
        <p:nvPr/>
      </p:nvGrpSpPr>
      <p:grpSpPr>
        <a:xfrm>
          <a:off x="0" y="0"/>
          <a:ext cx="0" cy="0"/>
          <a:chOff x="0" y="0"/>
          <a:chExt cx="0" cy="0"/>
        </a:xfrm>
      </p:grpSpPr>
      <p:sp>
        <p:nvSpPr>
          <p:cNvPr id="76" name="Google Shape;76;p11"/>
          <p:cNvSpPr>
            <a:spLocks noGrp="1"/>
          </p:cNvSpPr>
          <p:nvPr>
            <p:ph type="pic" idx="2"/>
          </p:nvPr>
        </p:nvSpPr>
        <p:spPr>
          <a:xfrm>
            <a:off x="0" y="0"/>
            <a:ext cx="2743200" cy="6858000"/>
          </a:xfrm>
          <a:prstGeom prst="rect">
            <a:avLst/>
          </a:prstGeom>
          <a:solidFill>
            <a:schemeClr val="dk2"/>
          </a:solidFill>
          <a:ln>
            <a:noFill/>
          </a:ln>
        </p:spPr>
      </p:sp>
      <p:sp>
        <p:nvSpPr>
          <p:cNvPr id="77" name="Google Shape;77;p11"/>
          <p:cNvSpPr txBox="1">
            <a:spLocks noGrp="1"/>
          </p:cNvSpPr>
          <p:nvPr>
            <p:ph type="title"/>
          </p:nvPr>
        </p:nvSpPr>
        <p:spPr>
          <a:xfrm>
            <a:off x="3139440" y="326248"/>
            <a:ext cx="8671560" cy="66026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11"/>
          <p:cNvCxnSpPr/>
          <p:nvPr/>
        </p:nvCxnSpPr>
        <p:spPr>
          <a:xfrm>
            <a:off x="3139440" y="1038889"/>
            <a:ext cx="8671560" cy="0"/>
          </a:xfrm>
          <a:prstGeom prst="straightConnector1">
            <a:avLst/>
          </a:prstGeom>
          <a:noFill/>
          <a:ln w="12700" cap="rnd" cmpd="sng">
            <a:solidFill>
              <a:schemeClr val="dk2"/>
            </a:solidFill>
            <a:prstDash val="dot"/>
            <a:round/>
            <a:headEnd type="none" w="sm" len="sm"/>
            <a:tailEnd type="none" w="sm" len="sm"/>
          </a:ln>
        </p:spPr>
      </p:cxnSp>
      <p:sp>
        <p:nvSpPr>
          <p:cNvPr id="79" name="Google Shape;79;p11"/>
          <p:cNvSpPr txBox="1">
            <a:spLocks noGrp="1"/>
          </p:cNvSpPr>
          <p:nvPr>
            <p:ph type="body" idx="1"/>
          </p:nvPr>
        </p:nvSpPr>
        <p:spPr>
          <a:xfrm>
            <a:off x="3139440" y="1432575"/>
            <a:ext cx="8671560" cy="4428476"/>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SzPts val="4000"/>
              <a:buFont typeface="Arial"/>
              <a:buNone/>
              <a:defRPr sz="4000" b="1">
                <a:solidFill>
                  <a:schemeClr val="accent4"/>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lnSpc>
                <a:spcPct val="100000"/>
              </a:lnSpc>
              <a:spcBef>
                <a:spcPts val="600"/>
              </a:spcBef>
              <a:spcAft>
                <a:spcPts val="0"/>
              </a:spcAft>
              <a:buClr>
                <a:srgbClr val="7F7F7F"/>
              </a:buClr>
              <a:buSzPts val="1067"/>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11"/>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90909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Century Gothic"/>
              <a:buNone/>
            </a:pPr>
            <a:r>
              <a:rPr lang="en-US" sz="800" b="0" i="0" u="none" strike="noStrike" cap="none">
                <a:solidFill>
                  <a:schemeClr val="lt1"/>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43345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6_Content Slide 1 - Single Column Text">
  <p:cSld name="6_Content Slide 1 - Single Column Text">
    <p:spTree>
      <p:nvGrpSpPr>
        <p:cNvPr id="1" name="Shape 82"/>
        <p:cNvGrpSpPr/>
        <p:nvPr/>
      </p:nvGrpSpPr>
      <p:grpSpPr>
        <a:xfrm>
          <a:off x="0" y="0"/>
          <a:ext cx="0" cy="0"/>
          <a:chOff x="0" y="0"/>
          <a:chExt cx="0" cy="0"/>
        </a:xfrm>
      </p:grpSpPr>
      <p:sp>
        <p:nvSpPr>
          <p:cNvPr id="83" name="Google Shape;83;p12"/>
          <p:cNvSpPr>
            <a:spLocks noGrp="1"/>
          </p:cNvSpPr>
          <p:nvPr>
            <p:ph type="pic" idx="2"/>
          </p:nvPr>
        </p:nvSpPr>
        <p:spPr>
          <a:xfrm>
            <a:off x="0" y="4754880"/>
            <a:ext cx="12192000" cy="2103119"/>
          </a:xfrm>
          <a:prstGeom prst="rect">
            <a:avLst/>
          </a:prstGeom>
          <a:solidFill>
            <a:schemeClr val="dk2"/>
          </a:solidFill>
          <a:ln>
            <a:noFill/>
          </a:ln>
        </p:spPr>
      </p:sp>
      <p:sp>
        <p:nvSpPr>
          <p:cNvPr id="84" name="Google Shape;84;p12"/>
          <p:cNvSpPr txBox="1">
            <a:spLocks noGrp="1"/>
          </p:cNvSpPr>
          <p:nvPr>
            <p:ph type="title"/>
          </p:nvPr>
        </p:nvSpPr>
        <p:spPr>
          <a:xfrm>
            <a:off x="381000" y="326248"/>
            <a:ext cx="11430000" cy="660264"/>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 name="Google Shape;85;p12"/>
          <p:cNvCxnSpPr/>
          <p:nvPr/>
        </p:nvCxnSpPr>
        <p:spPr>
          <a:xfrm>
            <a:off x="381000" y="1038889"/>
            <a:ext cx="11430000" cy="0"/>
          </a:xfrm>
          <a:prstGeom prst="straightConnector1">
            <a:avLst/>
          </a:prstGeom>
          <a:noFill/>
          <a:ln w="12700" cap="rnd" cmpd="sng">
            <a:solidFill>
              <a:schemeClr val="dk2"/>
            </a:solidFill>
            <a:prstDash val="dot"/>
            <a:round/>
            <a:headEnd type="none" w="sm" len="sm"/>
            <a:tailEnd type="none" w="sm" len="sm"/>
          </a:ln>
        </p:spPr>
      </p:cxnSp>
      <p:sp>
        <p:nvSpPr>
          <p:cNvPr id="86" name="Google Shape;86;p12"/>
          <p:cNvSpPr txBox="1">
            <a:spLocks noGrp="1"/>
          </p:cNvSpPr>
          <p:nvPr>
            <p:ph type="body" idx="1"/>
          </p:nvPr>
        </p:nvSpPr>
        <p:spPr>
          <a:xfrm>
            <a:off x="381000" y="1432575"/>
            <a:ext cx="11430000" cy="2941301"/>
          </a:xfrm>
          <a:prstGeom prst="rect">
            <a:avLst/>
          </a:prstGeom>
          <a:noFill/>
          <a:ln>
            <a:noFill/>
          </a:ln>
        </p:spPr>
        <p:txBody>
          <a:bodyPr spcFirstLastPara="1" wrap="square" lIns="0" tIns="0" rIns="0" bIns="0" anchor="ctr" anchorCtr="0">
            <a:normAutofit/>
          </a:bodyPr>
          <a:lstStyle>
            <a:lvl1pPr marL="457200" lvl="0" indent="-228600" algn="ctr">
              <a:lnSpc>
                <a:spcPct val="100000"/>
              </a:lnSpc>
              <a:spcBef>
                <a:spcPts val="0"/>
              </a:spcBef>
              <a:spcAft>
                <a:spcPts val="0"/>
              </a:spcAft>
              <a:buSzPts val="4000"/>
              <a:buFont typeface="Arial"/>
              <a:buNone/>
              <a:defRPr sz="4000" b="1">
                <a:solidFill>
                  <a:schemeClr val="accent4"/>
                </a:solidFill>
              </a:defRPr>
            </a:lvl1pPr>
            <a:lvl2pPr marL="914400" lvl="1" indent="-228600" algn="ctr">
              <a:lnSpc>
                <a:spcPct val="100000"/>
              </a:lnSpc>
              <a:spcBef>
                <a:spcPts val="600"/>
              </a:spcBef>
              <a:spcAft>
                <a:spcPts val="0"/>
              </a:spcAft>
              <a:buSzPts val="2400"/>
              <a:buFont typeface="Arial"/>
              <a:buNone/>
              <a:defRPr/>
            </a:lvl2pPr>
            <a:lvl3pPr marL="1371600" lvl="2" indent="-228600" algn="ctr">
              <a:lnSpc>
                <a:spcPct val="100000"/>
              </a:lnSpc>
              <a:spcBef>
                <a:spcPts val="600"/>
              </a:spcBef>
              <a:spcAft>
                <a:spcPts val="0"/>
              </a:spcAft>
              <a:buSzPts val="1700"/>
              <a:buFont typeface="Arial"/>
              <a:buNone/>
              <a:defRPr/>
            </a:lvl3pPr>
            <a:lvl4pPr marL="1828800" lvl="3" indent="-228600" algn="ctr">
              <a:lnSpc>
                <a:spcPct val="100000"/>
              </a:lnSpc>
              <a:spcBef>
                <a:spcPts val="600"/>
              </a:spcBef>
              <a:spcAft>
                <a:spcPts val="0"/>
              </a:spcAft>
              <a:buClr>
                <a:srgbClr val="7F7F7F"/>
              </a:buClr>
              <a:buSzPts val="1280"/>
              <a:buFont typeface="Arial"/>
              <a:buNone/>
              <a:defRPr/>
            </a:lvl4pPr>
            <a:lvl5pPr marL="2286000" lvl="4" indent="-228600" algn="ctr">
              <a:lnSpc>
                <a:spcPct val="100000"/>
              </a:lnSpc>
              <a:spcBef>
                <a:spcPts val="600"/>
              </a:spcBef>
              <a:spcAft>
                <a:spcPts val="0"/>
              </a:spcAft>
              <a:buClr>
                <a:srgbClr val="7F7F7F"/>
              </a:buClr>
              <a:buSzPts val="1067"/>
              <a:buFont typeface="Arial"/>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7" name="Google Shape;87;p12"/>
          <p:cNvPicPr preferRelativeResize="0"/>
          <p:nvPr/>
        </p:nvPicPr>
        <p:blipFill rotWithShape="1">
          <a:blip r:embed="rId2">
            <a:alphaModFix/>
          </a:blip>
          <a:srcRect/>
          <a:stretch/>
        </p:blipFill>
        <p:spPr>
          <a:xfrm>
            <a:off x="11139526" y="5861305"/>
            <a:ext cx="936702" cy="850025"/>
          </a:xfrm>
          <a:prstGeom prst="rect">
            <a:avLst/>
          </a:prstGeom>
          <a:noFill/>
          <a:ln>
            <a:noFill/>
          </a:ln>
        </p:spPr>
      </p:pic>
      <p:sp>
        <p:nvSpPr>
          <p:cNvPr id="88" name="Google Shape;88;p12"/>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p:nvPr/>
        </p:nvSpPr>
        <p:spPr>
          <a:xfrm>
            <a:off x="381000" y="6503969"/>
            <a:ext cx="758591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800"/>
              <a:buFont typeface="Century Gothic"/>
              <a:buNone/>
            </a:pPr>
            <a:r>
              <a:rPr lang="en-US" sz="800" b="0" i="0" u="none" strike="noStrike" cap="none">
                <a:solidFill>
                  <a:schemeClr val="lt1"/>
                </a:solidFill>
                <a:latin typeface="Century Gothic"/>
                <a:ea typeface="Century Gothic"/>
                <a:cs typeface="Century Gothic"/>
                <a:sym typeface="Century Gothic"/>
              </a:rPr>
              <a:t>Confidential</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239058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a:stretch/>
        </p:blipFill>
        <p:spPr>
          <a:xfrm>
            <a:off x="1713411" y="1262745"/>
            <a:ext cx="7606775" cy="4406536"/>
          </a:xfrm>
          <a:prstGeom prst="rect">
            <a:avLst/>
          </a:prstGeom>
          <a:noFill/>
          <a:ln>
            <a:noFill/>
          </a:ln>
        </p:spPr>
      </p:pic>
      <p:sp>
        <p:nvSpPr>
          <p:cNvPr id="92" name="Google Shape;92;p13"/>
          <p:cNvSpPr txBox="1">
            <a:spLocks noGrp="1"/>
          </p:cNvSpPr>
          <p:nvPr>
            <p:ph type="title"/>
          </p:nvPr>
        </p:nvSpPr>
        <p:spPr>
          <a:xfrm>
            <a:off x="457053" y="326248"/>
            <a:ext cx="10978521" cy="56275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2800"/>
              <a:buFont typeface="Century Gothic"/>
              <a:buNone/>
              <a:defRPr sz="2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957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10342" y="1837580"/>
            <a:ext cx="4721583" cy="4362114"/>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5594" y="1837580"/>
            <a:ext cx="4902074" cy="4362114"/>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sp>
        <p:nvSpPr>
          <p:cNvPr id="9" name="Title 1"/>
          <p:cNvSpPr>
            <a:spLocks noGrp="1"/>
          </p:cNvSpPr>
          <p:nvPr>
            <p:ph type="title"/>
          </p:nvPr>
        </p:nvSpPr>
        <p:spPr>
          <a:xfrm>
            <a:off x="1935180" y="694756"/>
            <a:ext cx="9783343" cy="1028588"/>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8" name="Date Placeholder 3"/>
          <p:cNvSpPr>
            <a:spLocks noGrp="1"/>
          </p:cNvSpPr>
          <p:nvPr>
            <p:ph type="dt" sz="half" idx="10"/>
          </p:nvPr>
        </p:nvSpPr>
        <p:spPr>
          <a:xfrm>
            <a:off x="1891067"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271352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77780" y="1828262"/>
            <a:ext cx="4710730" cy="517524"/>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56072" y="2518490"/>
            <a:ext cx="4721584" cy="3582336"/>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619" y="1828262"/>
            <a:ext cx="5048792" cy="517524"/>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27303" y="2518490"/>
            <a:ext cx="5036357" cy="3582336"/>
          </a:xfrm>
        </p:spPr>
        <p:txBody>
          <a:bodyPr/>
          <a:lstStyle>
            <a:lvl1pPr marL="228600" indent="-228600">
              <a:buClr>
                <a:schemeClr val="accent1"/>
              </a:buClr>
              <a:buFont typeface="Wingdings" panose="05000000000000000000" pitchFamily="2" charset="2"/>
              <a:buChar char="§"/>
              <a:defRPr/>
            </a:lvl1pPr>
            <a:lvl2pPr marL="685800" indent="-22860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8359CA6-82DB-4DA8-8DE0-E99E9A716A02}" type="slidenum">
              <a:rPr lang="en-US" smtClean="0"/>
              <a:t>‹#›</a:t>
            </a:fld>
            <a:endParaRPr lang="en-US"/>
          </a:p>
        </p:txBody>
      </p:sp>
      <p:sp>
        <p:nvSpPr>
          <p:cNvPr id="11" name="Title 1"/>
          <p:cNvSpPr>
            <a:spLocks noGrp="1"/>
          </p:cNvSpPr>
          <p:nvPr>
            <p:ph type="title"/>
          </p:nvPr>
        </p:nvSpPr>
        <p:spPr>
          <a:xfrm>
            <a:off x="1866925" y="683900"/>
            <a:ext cx="10007589" cy="941743"/>
          </a:xfr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10" name="Date Placeholder 3"/>
          <p:cNvSpPr>
            <a:spLocks noGrp="1"/>
          </p:cNvSpPr>
          <p:nvPr>
            <p:ph type="dt" sz="half" idx="10"/>
          </p:nvPr>
        </p:nvSpPr>
        <p:spPr>
          <a:xfrm>
            <a:off x="1869358" y="6258646"/>
            <a:ext cx="2743200" cy="365125"/>
          </a:xfrm>
          <a:prstGeom prst="rect">
            <a:avLst/>
          </a:prstGeom>
        </p:spPr>
        <p:txBody>
          <a:bodyPr/>
          <a:lstStyle>
            <a:lvl1pPr>
              <a:defRPr>
                <a:solidFill>
                  <a:srgbClr val="183D58"/>
                </a:solidFill>
              </a:defRPr>
            </a:lvl1pPr>
          </a:lstStyle>
          <a:p>
            <a:fld id="{21088193-AF2D-4085-B1BD-382C9156279F}" type="datetime1">
              <a:rPr lang="en-US" smtClean="0"/>
              <a:pPr/>
              <a:t>9/15/2022</a:t>
            </a:fld>
            <a:endParaRPr lang="en-US"/>
          </a:p>
        </p:txBody>
      </p:sp>
    </p:spTree>
    <p:extLst>
      <p:ext uri="{BB962C8B-B14F-4D97-AF65-F5344CB8AC3E}">
        <p14:creationId xmlns:p14="http://schemas.microsoft.com/office/powerpoint/2010/main" val="128196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0853" y="1834590"/>
            <a:ext cx="1682403" cy="5031915"/>
          </a:xfrm>
          <a:prstGeom prst="rect">
            <a:avLst/>
          </a:prstGeom>
          <a:solidFill>
            <a:srgbClr val="18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Placeholder 1"/>
          <p:cNvSpPr>
            <a:spLocks noGrp="1"/>
          </p:cNvSpPr>
          <p:nvPr>
            <p:ph type="title"/>
          </p:nvPr>
        </p:nvSpPr>
        <p:spPr>
          <a:xfrm>
            <a:off x="1942904" y="365125"/>
            <a:ext cx="983392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932050" y="1825625"/>
            <a:ext cx="985562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10342" y="6329977"/>
            <a:ext cx="98990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01893" y="6243132"/>
            <a:ext cx="838201" cy="365125"/>
          </a:xfrm>
          <a:prstGeom prst="rect">
            <a:avLst/>
          </a:prstGeom>
        </p:spPr>
        <p:txBody>
          <a:bodyPr vert="horz" lIns="91440" tIns="45720" rIns="91440" bIns="45720" rtlCol="0" anchor="ctr"/>
          <a:lstStyle>
            <a:lvl1pPr algn="ctr">
              <a:defRPr sz="2000" b="1">
                <a:solidFill>
                  <a:schemeClr val="bg1"/>
                </a:solidFill>
              </a:defRPr>
            </a:lvl1pPr>
          </a:lstStyle>
          <a:p>
            <a:fld id="{18359CA6-82DB-4DA8-8DE0-E99E9A716A02}" type="slidenum">
              <a:rPr lang="en-US" smtClean="0"/>
              <a:pPr/>
              <a:t>‹#›</a:t>
            </a:fld>
            <a:endParaRPr lang="en-US"/>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401893" y="365125"/>
            <a:ext cx="997967" cy="1082829"/>
          </a:xfrm>
          <a:prstGeom prst="rect">
            <a:avLst/>
          </a:prstGeom>
        </p:spPr>
      </p:pic>
    </p:spTree>
    <p:extLst>
      <p:ext uri="{BB962C8B-B14F-4D97-AF65-F5344CB8AC3E}">
        <p14:creationId xmlns:p14="http://schemas.microsoft.com/office/powerpoint/2010/main" val="715975185"/>
      </p:ext>
    </p:extLst>
  </p:cSld>
  <p:clrMap bg1="lt1" tx1="dk1" bg2="lt2" tx2="dk2" accent1="accent1" accent2="accent2" accent3="accent3" accent4="accent4" accent5="accent5" accent6="accent6" hlink="hlink" folHlink="folHlink"/>
  <p:sldLayoutIdLst>
    <p:sldLayoutId id="2147483726" r:id="rId1"/>
    <p:sldLayoutId id="2147483742" r:id="rId2"/>
    <p:sldLayoutId id="2147483743" r:id="rId3"/>
    <p:sldLayoutId id="2147483737" r:id="rId4"/>
    <p:sldLayoutId id="2147483740" r:id="rId5"/>
    <p:sldLayoutId id="2147483741" r:id="rId6"/>
    <p:sldLayoutId id="2147483727"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63" r:id="rId16"/>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0853" y="1834590"/>
            <a:ext cx="1682403" cy="5031915"/>
          </a:xfrm>
          <a:prstGeom prst="rect">
            <a:avLst/>
          </a:prstGeom>
          <a:solidFill>
            <a:srgbClr val="183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Placeholder 1"/>
          <p:cNvSpPr>
            <a:spLocks noGrp="1"/>
          </p:cNvSpPr>
          <p:nvPr>
            <p:ph type="title"/>
          </p:nvPr>
        </p:nvSpPr>
        <p:spPr>
          <a:xfrm>
            <a:off x="1942904" y="365125"/>
            <a:ext cx="983392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932050" y="1825625"/>
            <a:ext cx="985562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10342" y="6329977"/>
            <a:ext cx="98990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01893" y="6243132"/>
            <a:ext cx="838201" cy="365125"/>
          </a:xfrm>
          <a:prstGeom prst="rect">
            <a:avLst/>
          </a:prstGeom>
        </p:spPr>
        <p:txBody>
          <a:bodyPr vert="horz" lIns="91440" tIns="45720" rIns="91440" bIns="45720" rtlCol="0" anchor="ctr"/>
          <a:lstStyle>
            <a:lvl1pPr algn="ctr">
              <a:defRPr sz="2000" b="1">
                <a:solidFill>
                  <a:schemeClr val="bg1"/>
                </a:solidFill>
              </a:defRPr>
            </a:lvl1pPr>
          </a:lstStyle>
          <a:p>
            <a:fld id="{18359CA6-82DB-4DA8-8DE0-E99E9A716A02}" type="slidenum">
              <a:rPr lang="en-US" smtClean="0"/>
              <a:pPr/>
              <a:t>‹#›</a:t>
            </a:fld>
            <a:endParaRPr lang="en-US"/>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401893" y="365125"/>
            <a:ext cx="997967" cy="1082829"/>
          </a:xfrm>
          <a:prstGeom prst="rect">
            <a:avLst/>
          </a:prstGeom>
        </p:spPr>
      </p:pic>
    </p:spTree>
    <p:extLst>
      <p:ext uri="{BB962C8B-B14F-4D97-AF65-F5344CB8AC3E}">
        <p14:creationId xmlns:p14="http://schemas.microsoft.com/office/powerpoint/2010/main" val="26669899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867" y="183092"/>
            <a:ext cx="9753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1867" y="1066800"/>
            <a:ext cx="97536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1867" y="4237567"/>
            <a:ext cx="2528711"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9/15/2022</a:t>
            </a:fld>
            <a:endParaRPr lang="en-US"/>
          </a:p>
        </p:txBody>
      </p:sp>
      <p:sp>
        <p:nvSpPr>
          <p:cNvPr id="5" name="Footer Placeholder 4"/>
          <p:cNvSpPr>
            <a:spLocks noGrp="1"/>
          </p:cNvSpPr>
          <p:nvPr>
            <p:ph type="ftr" sz="quarter" idx="3"/>
          </p:nvPr>
        </p:nvSpPr>
        <p:spPr>
          <a:xfrm>
            <a:off x="3702756" y="4237567"/>
            <a:ext cx="3431822"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66756" y="4237567"/>
            <a:ext cx="2528711"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085321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291333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8" r:id="rId16"/>
    <p:sldLayoutId id="2147483680" r:id="rId17"/>
    <p:sldLayoutId id="214748369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81000" y="627330"/>
            <a:ext cx="11430000" cy="56275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1"/>
              </a:buClr>
              <a:buSzPts val="2800"/>
              <a:buFont typeface="Century Gothic"/>
              <a:buNone/>
              <a:defRPr sz="2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81001" y="1301378"/>
            <a:ext cx="11429999" cy="4559927"/>
          </a:xfrm>
          <a:prstGeom prst="rect">
            <a:avLst/>
          </a:prstGeom>
          <a:noFill/>
          <a:ln>
            <a:noFill/>
          </a:ln>
        </p:spPr>
        <p:txBody>
          <a:bodyPr spcFirstLastPara="1" wrap="square" lIns="0" tIns="0" rIns="0" bIns="0" anchor="t" anchorCtr="0">
            <a:normAutofit/>
          </a:bodyPr>
          <a:lstStyle>
            <a:lvl1pPr marL="457200" marR="0" lvl="0" indent="-406400" algn="l" rtl="0">
              <a:lnSpc>
                <a:spcPct val="100000"/>
              </a:lnSpc>
              <a:spcBef>
                <a:spcPts val="0"/>
              </a:spcBef>
              <a:spcAft>
                <a:spcPts val="0"/>
              </a:spcAft>
              <a:buClr>
                <a:schemeClr val="accent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600"/>
              </a:spcBef>
              <a:spcAft>
                <a:spcPts val="0"/>
              </a:spcAft>
              <a:buClr>
                <a:srgbClr val="9F9F9F"/>
              </a:buClr>
              <a:buSzPts val="2400"/>
              <a:buFont typeface="Arimo"/>
              <a:buChar char="a"/>
              <a:defRPr sz="2400" b="0" i="0" u="none" strike="noStrike" cap="none">
                <a:solidFill>
                  <a:schemeClr val="accent1"/>
                </a:solidFill>
                <a:latin typeface="Century Gothic"/>
                <a:ea typeface="Century Gothic"/>
                <a:cs typeface="Century Gothic"/>
                <a:sym typeface="Century Gothic"/>
              </a:defRPr>
            </a:lvl2pPr>
            <a:lvl3pPr marL="1371600" marR="0" lvl="2" indent="-336550" algn="l" rtl="0">
              <a:lnSpc>
                <a:spcPct val="100000"/>
              </a:lnSpc>
              <a:spcBef>
                <a:spcPts val="600"/>
              </a:spcBef>
              <a:spcAft>
                <a:spcPts val="0"/>
              </a:spcAft>
              <a:buClr>
                <a:schemeClr val="accent1"/>
              </a:buClr>
              <a:buSzPts val="1700"/>
              <a:buFont typeface="Arial"/>
              <a:buChar char="•"/>
              <a:defRPr sz="2000" b="0" i="0" u="none" strike="noStrike" cap="none">
                <a:solidFill>
                  <a:schemeClr val="dk2"/>
                </a:solidFill>
                <a:latin typeface="Century Gothic"/>
                <a:ea typeface="Century Gothic"/>
                <a:cs typeface="Century Gothic"/>
                <a:sym typeface="Century Gothic"/>
              </a:defRPr>
            </a:lvl3pPr>
            <a:lvl4pPr marL="1828800" marR="0" lvl="3" indent="-309880" algn="l" rtl="0">
              <a:lnSpc>
                <a:spcPct val="100000"/>
              </a:lnSpc>
              <a:spcBef>
                <a:spcPts val="600"/>
              </a:spcBef>
              <a:spcAft>
                <a:spcPts val="0"/>
              </a:spcAft>
              <a:buClr>
                <a:srgbClr val="7F7F7F"/>
              </a:buClr>
              <a:buSzPts val="1280"/>
              <a:buFont typeface="Century Gothic"/>
              <a:buChar char="•"/>
              <a:defRPr sz="1600" b="0" i="0" u="none" strike="noStrike" cap="none">
                <a:solidFill>
                  <a:srgbClr val="7F7F7F"/>
                </a:solidFill>
                <a:latin typeface="Century Gothic"/>
                <a:ea typeface="Century Gothic"/>
                <a:cs typeface="Century Gothic"/>
                <a:sym typeface="Century Gothic"/>
              </a:defRPr>
            </a:lvl4pPr>
            <a:lvl5pPr marL="2286000" marR="0" lvl="4" indent="-296354" algn="l" rtl="0">
              <a:lnSpc>
                <a:spcPct val="100000"/>
              </a:lnSpc>
              <a:spcBef>
                <a:spcPts val="600"/>
              </a:spcBef>
              <a:spcAft>
                <a:spcPts val="0"/>
              </a:spcAft>
              <a:buClr>
                <a:srgbClr val="7F7F7F"/>
              </a:buClr>
              <a:buSzPts val="1067"/>
              <a:buFont typeface="Arial"/>
              <a:buChar char="»"/>
              <a:defRPr sz="1067" b="0" i="0" u="none" strike="noStrike" cap="none">
                <a:solidFill>
                  <a:srgbClr val="7F7F7F"/>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2" name="Google Shape;12;p1"/>
          <p:cNvPicPr preferRelativeResize="0"/>
          <p:nvPr/>
        </p:nvPicPr>
        <p:blipFill rotWithShape="1">
          <a:blip r:embed="rId14">
            <a:alphaModFix/>
          </a:blip>
          <a:srcRect/>
          <a:stretch/>
        </p:blipFill>
        <p:spPr>
          <a:xfrm>
            <a:off x="11136351" y="5861305"/>
            <a:ext cx="936702" cy="850025"/>
          </a:xfrm>
          <a:prstGeom prst="rect">
            <a:avLst/>
          </a:prstGeom>
          <a:noFill/>
          <a:ln>
            <a:noFill/>
          </a:ln>
        </p:spPr>
      </p:pic>
      <p:sp>
        <p:nvSpPr>
          <p:cNvPr id="13" name="Google Shape;13;p1"/>
          <p:cNvSpPr txBox="1">
            <a:spLocks noGrp="1"/>
          </p:cNvSpPr>
          <p:nvPr>
            <p:ph type="ftr" idx="11"/>
          </p:nvPr>
        </p:nvSpPr>
        <p:spPr>
          <a:xfrm>
            <a:off x="4038600" y="641731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995446730"/>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96">
          <p15:clr>
            <a:srgbClr val="F26B43"/>
          </p15:clr>
        </p15:guide>
        <p15:guide id="2" pos="240">
          <p15:clr>
            <a:srgbClr val="F26B43"/>
          </p15:clr>
        </p15:guide>
        <p15:guide id="3" pos="7440">
          <p15:clr>
            <a:srgbClr val="F26B43"/>
          </p15:clr>
        </p15:guide>
        <p15:guide id="4"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0.xml"/><Relationship Id="rId5" Type="http://schemas.openxmlformats.org/officeDocument/2006/relationships/image" Target="../media/image61.sv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2.png"/><Relationship Id="rId1" Type="http://schemas.openxmlformats.org/officeDocument/2006/relationships/slideLayout" Target="../slideLayouts/slideLayout5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2.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5.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6.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7.jp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69.xml"/><Relationship Id="rId6" Type="http://schemas.openxmlformats.org/officeDocument/2006/relationships/image" Target="../media/image62.png"/><Relationship Id="rId5" Type="http://schemas.openxmlformats.org/officeDocument/2006/relationships/image" Target="../media/image80.jpg"/><Relationship Id="rId4" Type="http://schemas.openxmlformats.org/officeDocument/2006/relationships/image" Target="../media/image79.jpg"/></Relationships>
</file>

<file path=ppt/slides/_rels/slide4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2.png"/><Relationship Id="rId7" Type="http://schemas.openxmlformats.org/officeDocument/2006/relationships/diagramColors" Target="../diagrams/colors7.xml"/><Relationship Id="rId2" Type="http://schemas.openxmlformats.org/officeDocument/2006/relationships/image" Target="../media/image81.png"/><Relationship Id="rId1" Type="http://schemas.openxmlformats.org/officeDocument/2006/relationships/slideLayout" Target="../slideLayouts/slideLayout4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mailto:jason.wiegand@volunteeriowa.org" TargetMode="External"/><Relationship Id="rId3" Type="http://schemas.openxmlformats.org/officeDocument/2006/relationships/hyperlink" Target="http://www.iowamentoring.org/" TargetMode="External"/><Relationship Id="rId7" Type="http://schemas.openxmlformats.org/officeDocument/2006/relationships/hyperlink" Target="mailto:mary.sheka@volunteeriowa.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futurereadyiowa.gov/volunteer" TargetMode="External"/><Relationship Id="rId5" Type="http://schemas.openxmlformats.org/officeDocument/2006/relationships/hyperlink" Target="https://iowacollegeaid.gov/VirtualCoach" TargetMode="External"/><Relationship Id="rId4" Type="http://schemas.openxmlformats.org/officeDocument/2006/relationships/hyperlink" Target="https://iowacollegeaid.gov/Cor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0" indent="0"/>
            <a:r>
              <a:rPr lang="en-US"/>
              <a:t>K-16 MENTORING for</a:t>
            </a:r>
            <a:br>
              <a:rPr lang="en-US"/>
            </a:br>
            <a:r>
              <a:rPr lang="en-US"/>
              <a:t>College Access and Success</a:t>
            </a:r>
            <a:br>
              <a:rPr lang="en-US" sz="5400" b="1"/>
            </a:br>
            <a:endParaRPr lang="en-US"/>
          </a:p>
        </p:txBody>
      </p:sp>
      <p:sp>
        <p:nvSpPr>
          <p:cNvPr id="3" name="Subtitle 2"/>
          <p:cNvSpPr>
            <a:spLocks noGrp="1"/>
          </p:cNvSpPr>
          <p:nvPr>
            <p:ph type="subTitle" idx="1"/>
          </p:nvPr>
        </p:nvSpPr>
        <p:spPr/>
        <p:txBody>
          <a:bodyPr>
            <a:normAutofit fontScale="92500" lnSpcReduction="10000"/>
          </a:bodyPr>
          <a:lstStyle/>
          <a:p>
            <a:r>
              <a:rPr lang="en-US"/>
              <a:t>Christina Sibaouih, Iowa College Aid</a:t>
            </a:r>
          </a:p>
          <a:p>
            <a:r>
              <a:rPr lang="en-US"/>
              <a:t>Mary Sheka, Iowa MENTOR</a:t>
            </a:r>
          </a:p>
          <a:p>
            <a:r>
              <a:rPr lang="en-US"/>
              <a:t>Jason Wiegand, Iowa MENTOR</a:t>
            </a:r>
          </a:p>
        </p:txBody>
      </p:sp>
      <p:sp>
        <p:nvSpPr>
          <p:cNvPr id="4" name="Text Placeholder 3"/>
          <p:cNvSpPr>
            <a:spLocks noGrp="1"/>
          </p:cNvSpPr>
          <p:nvPr>
            <p:ph type="body" sz="quarter" idx="10"/>
          </p:nvPr>
        </p:nvSpPr>
        <p:spPr/>
        <p:txBody>
          <a:bodyPr/>
          <a:lstStyle/>
          <a:p>
            <a:r>
              <a:rPr lang="en-US" sz="2800" b="1"/>
              <a:t>September 21</a:t>
            </a:r>
            <a:r>
              <a:rPr lang="en-US" b="1"/>
              <a:t>,</a:t>
            </a:r>
            <a:r>
              <a:rPr lang="en-US" sz="2800" b="1"/>
              <a:t> 2022</a:t>
            </a:r>
            <a:endParaRPr lang="en-US"/>
          </a:p>
        </p:txBody>
      </p:sp>
    </p:spTree>
    <p:extLst>
      <p:ext uri="{BB962C8B-B14F-4D97-AF65-F5344CB8AC3E}">
        <p14:creationId xmlns:p14="http://schemas.microsoft.com/office/powerpoint/2010/main" val="2302511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51766" y="2313323"/>
            <a:ext cx="3580280" cy="759128"/>
          </a:xfrm>
          <a:prstGeom prst="roundRect">
            <a:avLst/>
          </a:prstGeom>
          <a:solidFill>
            <a:srgbClr val="E2B7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t>STANDARD 1: RECRUITMENT</a:t>
            </a:r>
          </a:p>
        </p:txBody>
      </p:sp>
      <p:sp>
        <p:nvSpPr>
          <p:cNvPr id="5" name="Rounded Rectangle 4"/>
          <p:cNvSpPr/>
          <p:nvPr/>
        </p:nvSpPr>
        <p:spPr>
          <a:xfrm>
            <a:off x="3006381" y="3683287"/>
            <a:ext cx="3580280" cy="75912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t>STANDARD 2: SCREENING</a:t>
            </a:r>
          </a:p>
        </p:txBody>
      </p:sp>
      <p:sp>
        <p:nvSpPr>
          <p:cNvPr id="6" name="Rounded Rectangle 5"/>
          <p:cNvSpPr/>
          <p:nvPr/>
        </p:nvSpPr>
        <p:spPr>
          <a:xfrm>
            <a:off x="3051766" y="5082874"/>
            <a:ext cx="3580280" cy="759128"/>
          </a:xfrm>
          <a:prstGeom prst="roundRect">
            <a:avLst/>
          </a:prstGeom>
          <a:solidFill>
            <a:srgbClr val="2E92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t>STANDARD 3: TRAINING</a:t>
            </a:r>
          </a:p>
        </p:txBody>
      </p:sp>
      <p:sp>
        <p:nvSpPr>
          <p:cNvPr id="7" name="Rounded Rectangle 6"/>
          <p:cNvSpPr/>
          <p:nvPr/>
        </p:nvSpPr>
        <p:spPr>
          <a:xfrm>
            <a:off x="6915274" y="2313323"/>
            <a:ext cx="3580280" cy="759128"/>
          </a:xfrm>
          <a:prstGeom prst="roundRect">
            <a:avLst/>
          </a:prstGeom>
          <a:solidFill>
            <a:srgbClr val="4E93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t>STANDARD 4: MATCHING </a:t>
            </a:r>
          </a:p>
          <a:p>
            <a:pPr algn="ctr"/>
            <a:r>
              <a:rPr lang="en-US" sz="2100" b="1"/>
              <a:t>AND INITATING</a:t>
            </a:r>
          </a:p>
        </p:txBody>
      </p:sp>
      <p:sp>
        <p:nvSpPr>
          <p:cNvPr id="8" name="Rounded Rectangle 7"/>
          <p:cNvSpPr/>
          <p:nvPr/>
        </p:nvSpPr>
        <p:spPr>
          <a:xfrm>
            <a:off x="6915274" y="3641653"/>
            <a:ext cx="3580280" cy="855625"/>
          </a:xfrm>
          <a:prstGeom prst="roundRect">
            <a:avLst/>
          </a:prstGeom>
          <a:solidFill>
            <a:srgbClr val="992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t>STANDARD 5: MONITORTING &amp; SUPPORT</a:t>
            </a:r>
            <a:endParaRPr lang="en-US" sz="2100" b="1" u="sng"/>
          </a:p>
        </p:txBody>
      </p:sp>
      <p:sp>
        <p:nvSpPr>
          <p:cNvPr id="9" name="Rounded Rectangle 8"/>
          <p:cNvSpPr/>
          <p:nvPr/>
        </p:nvSpPr>
        <p:spPr>
          <a:xfrm>
            <a:off x="6915274" y="5066478"/>
            <a:ext cx="3580280" cy="759128"/>
          </a:xfrm>
          <a:prstGeom prst="roundRect">
            <a:avLst/>
          </a:prstGeom>
          <a:solidFill>
            <a:srgbClr val="5847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t>STANDARD 6: CLOSURE</a:t>
            </a:r>
          </a:p>
        </p:txBody>
      </p:sp>
      <p:sp>
        <p:nvSpPr>
          <p:cNvPr id="11" name="Rounded Rectangle 10"/>
          <p:cNvSpPr/>
          <p:nvPr/>
        </p:nvSpPr>
        <p:spPr>
          <a:xfrm>
            <a:off x="4070381" y="738076"/>
            <a:ext cx="5123330" cy="837080"/>
          </a:xfrm>
          <a:prstGeom prst="roundRect">
            <a:avLst/>
          </a:prstGeom>
          <a:solidFill>
            <a:srgbClr val="1D4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a:t>Elements of Effective Practice </a:t>
            </a:r>
          </a:p>
          <a:p>
            <a:pPr algn="ctr"/>
            <a:r>
              <a:rPr lang="en-US" sz="1950" b="1"/>
              <a:t>for Mentoring (EEP)</a:t>
            </a:r>
          </a:p>
        </p:txBody>
      </p:sp>
      <p:sp>
        <p:nvSpPr>
          <p:cNvPr id="10" name="Slide Number Placeholder 3">
            <a:extLst>
              <a:ext uri="{FF2B5EF4-FFF2-40B4-BE49-F238E27FC236}">
                <a16:creationId xmlns:a16="http://schemas.microsoft.com/office/drawing/2014/main" id="{0BD82841-5FD0-46BB-9D14-D6C2A8F7B6D3}"/>
              </a:ext>
            </a:extLst>
          </p:cNvPr>
          <p:cNvSpPr>
            <a:spLocks noGrp="1"/>
          </p:cNvSpPr>
          <p:nvPr>
            <p:ph type="sldNum" sz="quarter" idx="12"/>
          </p:nvPr>
        </p:nvSpPr>
        <p:spPr>
          <a:xfrm>
            <a:off x="401893" y="6243132"/>
            <a:ext cx="838201" cy="365125"/>
          </a:xfrm>
        </p:spPr>
        <p:txBody>
          <a:bodyPr/>
          <a:lstStyle/>
          <a:p>
            <a:pPr defTabSz="685800"/>
            <a:fld id="{18359CA6-82DB-4DA8-8DE0-E99E9A716A02}" type="slidenum">
              <a:rPr lang="en-US" smtClean="0">
                <a:solidFill>
                  <a:srgbClr val="FFFFFF"/>
                </a:solidFill>
              </a:rPr>
              <a:pPr defTabSz="685800"/>
              <a:t>10</a:t>
            </a:fld>
            <a:endParaRPr lang="en-US">
              <a:solidFill>
                <a:srgbClr val="FFFFFF"/>
              </a:solidFill>
            </a:endParaRPr>
          </a:p>
        </p:txBody>
      </p:sp>
    </p:spTree>
    <p:extLst>
      <p:ext uri="{BB962C8B-B14F-4D97-AF65-F5344CB8AC3E}">
        <p14:creationId xmlns:p14="http://schemas.microsoft.com/office/powerpoint/2010/main" val="146707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51C56-A177-7F8C-B6F7-31FC7A9AC6D6}"/>
              </a:ext>
            </a:extLst>
          </p:cNvPr>
          <p:cNvSpPr>
            <a:spLocks noGrp="1"/>
          </p:cNvSpPr>
          <p:nvPr>
            <p:ph type="ctrTitle"/>
          </p:nvPr>
        </p:nvSpPr>
        <p:spPr/>
        <p:txBody>
          <a:bodyPr/>
          <a:lstStyle/>
          <a:p>
            <a:r>
              <a:rPr lang="en-US">
                <a:cs typeface="Arial"/>
              </a:rPr>
              <a:t>Iowa College Aid</a:t>
            </a:r>
            <a:endParaRPr lang="en-US"/>
          </a:p>
        </p:txBody>
      </p:sp>
    </p:spTree>
    <p:extLst>
      <p:ext uri="{BB962C8B-B14F-4D97-AF65-F5344CB8AC3E}">
        <p14:creationId xmlns:p14="http://schemas.microsoft.com/office/powerpoint/2010/main" val="327875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B2FC1-3CB6-F756-33A9-68C7481AFFDC}"/>
              </a:ext>
            </a:extLst>
          </p:cNvPr>
          <p:cNvSpPr>
            <a:spLocks noGrp="1"/>
          </p:cNvSpPr>
          <p:nvPr>
            <p:ph type="sldNum" sz="quarter" idx="12"/>
          </p:nvPr>
        </p:nvSpPr>
        <p:spPr/>
        <p:txBody>
          <a:bodyPr/>
          <a:lstStyle/>
          <a:p>
            <a:fld id="{18359CA6-82DB-4DA8-8DE0-E99E9A716A02}" type="slidenum">
              <a:rPr lang="en-US" smtClean="0"/>
              <a:t>12</a:t>
            </a:fld>
            <a:endParaRPr lang="en-US"/>
          </a:p>
        </p:txBody>
      </p:sp>
      <p:pic>
        <p:nvPicPr>
          <p:cNvPr id="3" name="Picture 3" descr="Diagram&#10;&#10;Description automatically generated">
            <a:extLst>
              <a:ext uri="{FF2B5EF4-FFF2-40B4-BE49-F238E27FC236}">
                <a16:creationId xmlns:a16="http://schemas.microsoft.com/office/drawing/2014/main" id="{2DB974D2-8C00-810E-1653-1C01A24C11F6}"/>
              </a:ext>
            </a:extLst>
          </p:cNvPr>
          <p:cNvPicPr>
            <a:picLocks noChangeAspect="1"/>
          </p:cNvPicPr>
          <p:nvPr/>
        </p:nvPicPr>
        <p:blipFill>
          <a:blip r:embed="rId2"/>
          <a:stretch>
            <a:fillRect/>
          </a:stretch>
        </p:blipFill>
        <p:spPr>
          <a:xfrm>
            <a:off x="1649260" y="1834475"/>
            <a:ext cx="10542740" cy="3690089"/>
          </a:xfrm>
          <a:prstGeom prst="rect">
            <a:avLst/>
          </a:prstGeom>
        </p:spPr>
      </p:pic>
      <p:sp>
        <p:nvSpPr>
          <p:cNvPr id="5" name="Rectangle 4">
            <a:extLst>
              <a:ext uri="{FF2B5EF4-FFF2-40B4-BE49-F238E27FC236}">
                <a16:creationId xmlns:a16="http://schemas.microsoft.com/office/drawing/2014/main" id="{D82AE132-3871-03D3-67D9-D5786BFAECD9}"/>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sign&#10;&#10;Description automatically generated">
            <a:extLst>
              <a:ext uri="{FF2B5EF4-FFF2-40B4-BE49-F238E27FC236}">
                <a16:creationId xmlns:a16="http://schemas.microsoft.com/office/drawing/2014/main" id="{363D6736-E4EF-DCF8-3336-688413B90A72}"/>
              </a:ext>
            </a:extLst>
          </p:cNvPr>
          <p:cNvPicPr>
            <a:picLocks noChangeAspect="1"/>
          </p:cNvPicPr>
          <p:nvPr/>
        </p:nvPicPr>
        <p:blipFill>
          <a:blip r:embed="rId3"/>
          <a:stretch>
            <a:fillRect/>
          </a:stretch>
        </p:blipFill>
        <p:spPr>
          <a:xfrm>
            <a:off x="267874" y="292534"/>
            <a:ext cx="1113513" cy="970246"/>
          </a:xfrm>
          <a:prstGeom prst="rect">
            <a:avLst/>
          </a:prstGeom>
        </p:spPr>
      </p:pic>
    </p:spTree>
    <p:extLst>
      <p:ext uri="{BB962C8B-B14F-4D97-AF65-F5344CB8AC3E}">
        <p14:creationId xmlns:p14="http://schemas.microsoft.com/office/powerpoint/2010/main" val="400755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EC76A4C8-5B20-3AE1-B7E1-82747B19329E}"/>
              </a:ext>
            </a:extLst>
          </p:cNvPr>
          <p:cNvPicPr>
            <a:picLocks noChangeAspect="1"/>
          </p:cNvPicPr>
          <p:nvPr/>
        </p:nvPicPr>
        <p:blipFill>
          <a:blip r:embed="rId2"/>
          <a:stretch>
            <a:fillRect/>
          </a:stretch>
        </p:blipFill>
        <p:spPr>
          <a:xfrm>
            <a:off x="1647465" y="843110"/>
            <a:ext cx="10546465" cy="6010943"/>
          </a:xfrm>
          <a:prstGeom prst="rect">
            <a:avLst/>
          </a:prstGeom>
        </p:spPr>
      </p:pic>
      <p:sp>
        <p:nvSpPr>
          <p:cNvPr id="11" name="Rectangle 10">
            <a:extLst>
              <a:ext uri="{FF2B5EF4-FFF2-40B4-BE49-F238E27FC236}">
                <a16:creationId xmlns:a16="http://schemas.microsoft.com/office/drawing/2014/main" id="{95AC79F1-3152-DC24-C010-357DF13D730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A picture containing text, sign&#10;&#10;Description automatically generated">
            <a:extLst>
              <a:ext uri="{FF2B5EF4-FFF2-40B4-BE49-F238E27FC236}">
                <a16:creationId xmlns:a16="http://schemas.microsoft.com/office/drawing/2014/main" id="{64E0D30E-8C34-2C3A-E461-B45FD90C5FE8}"/>
              </a:ext>
            </a:extLst>
          </p:cNvPr>
          <p:cNvPicPr>
            <a:picLocks noChangeAspect="1"/>
          </p:cNvPicPr>
          <p:nvPr/>
        </p:nvPicPr>
        <p:blipFill>
          <a:blip r:embed="rId3"/>
          <a:stretch>
            <a:fillRect/>
          </a:stretch>
        </p:blipFill>
        <p:spPr>
          <a:xfrm>
            <a:off x="278312" y="292534"/>
            <a:ext cx="1113513" cy="970246"/>
          </a:xfrm>
          <a:prstGeom prst="rect">
            <a:avLst/>
          </a:prstGeom>
        </p:spPr>
      </p:pic>
    </p:spTree>
    <p:extLst>
      <p:ext uri="{BB962C8B-B14F-4D97-AF65-F5344CB8AC3E}">
        <p14:creationId xmlns:p14="http://schemas.microsoft.com/office/powerpoint/2010/main" val="259394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AC79F1-3152-DC24-C010-357DF13D730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A picture containing text, sign&#10;&#10;Description automatically generated">
            <a:extLst>
              <a:ext uri="{FF2B5EF4-FFF2-40B4-BE49-F238E27FC236}">
                <a16:creationId xmlns:a16="http://schemas.microsoft.com/office/drawing/2014/main" id="{64E0D30E-8C34-2C3A-E461-B45FD90C5FE8}"/>
              </a:ext>
            </a:extLst>
          </p:cNvPr>
          <p:cNvPicPr>
            <a:picLocks noChangeAspect="1"/>
          </p:cNvPicPr>
          <p:nvPr/>
        </p:nvPicPr>
        <p:blipFill>
          <a:blip r:embed="rId2"/>
          <a:stretch>
            <a:fillRect/>
          </a:stretch>
        </p:blipFill>
        <p:spPr>
          <a:xfrm>
            <a:off x="278312" y="292534"/>
            <a:ext cx="1113513" cy="970246"/>
          </a:xfrm>
          <a:prstGeom prst="rect">
            <a:avLst/>
          </a:prstGeom>
        </p:spPr>
      </p:pic>
      <p:pic>
        <p:nvPicPr>
          <p:cNvPr id="2" name="Picture 2" descr="Diagram&#10;&#10;Description automatically generated">
            <a:extLst>
              <a:ext uri="{FF2B5EF4-FFF2-40B4-BE49-F238E27FC236}">
                <a16:creationId xmlns:a16="http://schemas.microsoft.com/office/drawing/2014/main" id="{B1CF3972-BD9D-4CB9-0CA0-AFB48599DA50}"/>
              </a:ext>
            </a:extLst>
          </p:cNvPr>
          <p:cNvPicPr>
            <a:picLocks noChangeAspect="1"/>
          </p:cNvPicPr>
          <p:nvPr/>
        </p:nvPicPr>
        <p:blipFill>
          <a:blip r:embed="rId3"/>
          <a:stretch>
            <a:fillRect/>
          </a:stretch>
        </p:blipFill>
        <p:spPr>
          <a:xfrm>
            <a:off x="1665962" y="924565"/>
            <a:ext cx="10530212" cy="5937883"/>
          </a:xfrm>
          <a:prstGeom prst="rect">
            <a:avLst/>
          </a:prstGeom>
        </p:spPr>
      </p:pic>
    </p:spTree>
    <p:extLst>
      <p:ext uri="{BB962C8B-B14F-4D97-AF65-F5344CB8AC3E}">
        <p14:creationId xmlns:p14="http://schemas.microsoft.com/office/powerpoint/2010/main" val="373320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AC79F1-3152-DC24-C010-357DF13D730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A picture containing text, sign&#10;&#10;Description automatically generated">
            <a:extLst>
              <a:ext uri="{FF2B5EF4-FFF2-40B4-BE49-F238E27FC236}">
                <a16:creationId xmlns:a16="http://schemas.microsoft.com/office/drawing/2014/main" id="{64E0D30E-8C34-2C3A-E461-B45FD90C5FE8}"/>
              </a:ext>
            </a:extLst>
          </p:cNvPr>
          <p:cNvPicPr>
            <a:picLocks noChangeAspect="1"/>
          </p:cNvPicPr>
          <p:nvPr/>
        </p:nvPicPr>
        <p:blipFill>
          <a:blip r:embed="rId2"/>
          <a:stretch>
            <a:fillRect/>
          </a:stretch>
        </p:blipFill>
        <p:spPr>
          <a:xfrm>
            <a:off x="278312" y="292534"/>
            <a:ext cx="1113513" cy="970246"/>
          </a:xfrm>
          <a:prstGeom prst="rect">
            <a:avLst/>
          </a:prstGeom>
        </p:spPr>
      </p:pic>
      <p:pic>
        <p:nvPicPr>
          <p:cNvPr id="3" name="Picture 3" descr="Diagram&#10;&#10;Description automatically generated">
            <a:extLst>
              <a:ext uri="{FF2B5EF4-FFF2-40B4-BE49-F238E27FC236}">
                <a16:creationId xmlns:a16="http://schemas.microsoft.com/office/drawing/2014/main" id="{7C4B1B76-A6B3-0DBF-B88D-B9627232C0F1}"/>
              </a:ext>
            </a:extLst>
          </p:cNvPr>
          <p:cNvPicPr>
            <a:picLocks noChangeAspect="1"/>
          </p:cNvPicPr>
          <p:nvPr/>
        </p:nvPicPr>
        <p:blipFill>
          <a:blip r:embed="rId3"/>
          <a:stretch>
            <a:fillRect/>
          </a:stretch>
        </p:blipFill>
        <p:spPr>
          <a:xfrm>
            <a:off x="1707715" y="963489"/>
            <a:ext cx="10488459" cy="5891353"/>
          </a:xfrm>
          <a:prstGeom prst="rect">
            <a:avLst/>
          </a:prstGeom>
        </p:spPr>
      </p:pic>
    </p:spTree>
    <p:extLst>
      <p:ext uri="{BB962C8B-B14F-4D97-AF65-F5344CB8AC3E}">
        <p14:creationId xmlns:p14="http://schemas.microsoft.com/office/powerpoint/2010/main" val="26592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AC79F1-3152-DC24-C010-357DF13D730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A picture containing text, sign&#10;&#10;Description automatically generated">
            <a:extLst>
              <a:ext uri="{FF2B5EF4-FFF2-40B4-BE49-F238E27FC236}">
                <a16:creationId xmlns:a16="http://schemas.microsoft.com/office/drawing/2014/main" id="{64E0D30E-8C34-2C3A-E461-B45FD90C5FE8}"/>
              </a:ext>
            </a:extLst>
          </p:cNvPr>
          <p:cNvPicPr>
            <a:picLocks noChangeAspect="1"/>
          </p:cNvPicPr>
          <p:nvPr/>
        </p:nvPicPr>
        <p:blipFill>
          <a:blip r:embed="rId2"/>
          <a:stretch>
            <a:fillRect/>
          </a:stretch>
        </p:blipFill>
        <p:spPr>
          <a:xfrm>
            <a:off x="278312" y="292534"/>
            <a:ext cx="1113513" cy="970246"/>
          </a:xfrm>
          <a:prstGeom prst="rect">
            <a:avLst/>
          </a:prstGeom>
        </p:spPr>
      </p:pic>
      <p:pic>
        <p:nvPicPr>
          <p:cNvPr id="2" name="Picture 3" descr="Chart, funnel chart&#10;&#10;Description automatically generated">
            <a:extLst>
              <a:ext uri="{FF2B5EF4-FFF2-40B4-BE49-F238E27FC236}">
                <a16:creationId xmlns:a16="http://schemas.microsoft.com/office/drawing/2014/main" id="{B93B595D-8D0A-8AA7-CBDF-75F5CF582731}"/>
              </a:ext>
            </a:extLst>
          </p:cNvPr>
          <p:cNvPicPr>
            <a:picLocks noChangeAspect="1"/>
          </p:cNvPicPr>
          <p:nvPr/>
        </p:nvPicPr>
        <p:blipFill>
          <a:blip r:embed="rId3"/>
          <a:stretch>
            <a:fillRect/>
          </a:stretch>
        </p:blipFill>
        <p:spPr>
          <a:xfrm>
            <a:off x="1707716" y="960423"/>
            <a:ext cx="10488459" cy="5897482"/>
          </a:xfrm>
          <a:prstGeom prst="rect">
            <a:avLst/>
          </a:prstGeom>
        </p:spPr>
      </p:pic>
    </p:spTree>
    <p:extLst>
      <p:ext uri="{BB962C8B-B14F-4D97-AF65-F5344CB8AC3E}">
        <p14:creationId xmlns:p14="http://schemas.microsoft.com/office/powerpoint/2010/main" val="3500490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40254-9803-4122-8C35-7A298C161DDD}"/>
              </a:ext>
            </a:extLst>
          </p:cNvPr>
          <p:cNvSpPr>
            <a:spLocks noGrp="1"/>
          </p:cNvSpPr>
          <p:nvPr>
            <p:ph type="ctrTitle"/>
          </p:nvPr>
        </p:nvSpPr>
        <p:spPr/>
        <p:txBody>
          <a:bodyPr/>
          <a:lstStyle/>
          <a:p>
            <a:r>
              <a:rPr lang="en-US"/>
              <a:t>MENTORING 101</a:t>
            </a:r>
          </a:p>
        </p:txBody>
      </p:sp>
      <p:sp>
        <p:nvSpPr>
          <p:cNvPr id="2" name="Slide Number Placeholder 1">
            <a:extLst>
              <a:ext uri="{FF2B5EF4-FFF2-40B4-BE49-F238E27FC236}">
                <a16:creationId xmlns:a16="http://schemas.microsoft.com/office/drawing/2014/main" id="{62FFF1CF-25BB-4DD0-BBC2-7813F7380BA4}"/>
              </a:ext>
            </a:extLst>
          </p:cNvPr>
          <p:cNvSpPr>
            <a:spLocks noGrp="1"/>
          </p:cNvSpPr>
          <p:nvPr>
            <p:ph type="sldNum" sz="quarter" idx="4294967295"/>
          </p:nvPr>
        </p:nvSpPr>
        <p:spPr>
          <a:xfrm>
            <a:off x="0" y="6243638"/>
            <a:ext cx="838200" cy="365125"/>
          </a:xfrm>
        </p:spPr>
        <p:txBody>
          <a:bodyPr/>
          <a:lstStyle/>
          <a:p>
            <a:fld id="{18359CA6-82DB-4DA8-8DE0-E99E9A716A02}" type="slidenum">
              <a:rPr lang="en-US" smtClean="0"/>
              <a:t>17</a:t>
            </a:fld>
            <a:endParaRPr lang="en-US"/>
          </a:p>
        </p:txBody>
      </p:sp>
    </p:spTree>
    <p:extLst>
      <p:ext uri="{BB962C8B-B14F-4D97-AF65-F5344CB8AC3E}">
        <p14:creationId xmlns:p14="http://schemas.microsoft.com/office/powerpoint/2010/main" val="425057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618" y="234497"/>
            <a:ext cx="5285211" cy="1325563"/>
          </a:xfrm>
        </p:spPr>
        <p:txBody>
          <a:bodyPr anchor="ctr">
            <a:normAutofit/>
          </a:bodyPr>
          <a:lstStyle/>
          <a:p>
            <a:r>
              <a:rPr lang="en-US"/>
              <a:t>MENTORING 101</a:t>
            </a:r>
          </a:p>
        </p:txBody>
      </p:sp>
      <p:sp>
        <p:nvSpPr>
          <p:cNvPr id="14" name="Slide Number Placeholder 3">
            <a:extLst>
              <a:ext uri="{FF2B5EF4-FFF2-40B4-BE49-F238E27FC236}">
                <a16:creationId xmlns:a16="http://schemas.microsoft.com/office/drawing/2014/main" id="{F8A51A90-576A-D484-C018-87C4332CE653}"/>
              </a:ext>
            </a:extLst>
          </p:cNvPr>
          <p:cNvSpPr>
            <a:spLocks noGrp="1"/>
          </p:cNvSpPr>
          <p:nvPr>
            <p:ph type="sldNum" sz="quarter" idx="12"/>
          </p:nvPr>
        </p:nvSpPr>
        <p:spPr>
          <a:xfrm>
            <a:off x="401893" y="6243132"/>
            <a:ext cx="838201" cy="365125"/>
          </a:xfrm>
        </p:spPr>
        <p:txBody>
          <a:bodyPr/>
          <a:lstStyle/>
          <a:p>
            <a:pPr>
              <a:spcAft>
                <a:spcPts val="600"/>
              </a:spcAft>
            </a:pPr>
            <a:endParaRPr lang="en-US"/>
          </a:p>
        </p:txBody>
      </p:sp>
      <p:graphicFrame>
        <p:nvGraphicFramePr>
          <p:cNvPr id="15" name="Content Placeholder 2">
            <a:extLst>
              <a:ext uri="{FF2B5EF4-FFF2-40B4-BE49-F238E27FC236}">
                <a16:creationId xmlns:a16="http://schemas.microsoft.com/office/drawing/2014/main" id="{7CBEF931-3C8A-8A56-CF79-DC3AEDEDD56D}"/>
              </a:ext>
            </a:extLst>
          </p:cNvPr>
          <p:cNvGraphicFramePr>
            <a:graphicFrameLocks noGrp="1"/>
          </p:cNvGraphicFramePr>
          <p:nvPr>
            <p:ph sz="quarter" idx="13"/>
          </p:nvPr>
        </p:nvGraphicFramePr>
        <p:xfrm>
          <a:off x="685801" y="2063396"/>
          <a:ext cx="10394707" cy="479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255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11E1-D8B6-465E-8F48-D9543E6CBFED}"/>
              </a:ext>
            </a:extLst>
          </p:cNvPr>
          <p:cNvSpPr>
            <a:spLocks noGrp="1"/>
          </p:cNvSpPr>
          <p:nvPr>
            <p:ph type="title"/>
          </p:nvPr>
        </p:nvSpPr>
        <p:spPr/>
        <p:txBody>
          <a:bodyPr>
            <a:normAutofit fontScale="90000"/>
          </a:bodyPr>
          <a:lstStyle/>
          <a:p>
            <a:r>
              <a:rPr lang="en-US"/>
              <a:t>POTENTIAL IS EQUALLY DISTRIBUTED 		OPPORTUNITY IS NOT</a:t>
            </a:r>
          </a:p>
        </p:txBody>
      </p:sp>
      <p:sp>
        <p:nvSpPr>
          <p:cNvPr id="4" name="Slide Number Placeholder 3">
            <a:extLst>
              <a:ext uri="{FF2B5EF4-FFF2-40B4-BE49-F238E27FC236}">
                <a16:creationId xmlns:a16="http://schemas.microsoft.com/office/drawing/2014/main" id="{FE6860AA-75A5-4E51-B6A4-8C0239BD8AF3}"/>
              </a:ext>
            </a:extLst>
          </p:cNvPr>
          <p:cNvSpPr>
            <a:spLocks noGrp="1"/>
          </p:cNvSpPr>
          <p:nvPr>
            <p:ph type="sldNum" sz="quarter" idx="12"/>
          </p:nvPr>
        </p:nvSpPr>
        <p:spPr/>
        <p:txBody>
          <a:bodyPr/>
          <a:lstStyle/>
          <a:p>
            <a:fld id="{18359CA6-82DB-4DA8-8DE0-E99E9A716A02}" type="slidenum">
              <a:rPr lang="en-US" smtClean="0"/>
              <a:pPr/>
              <a:t>19</a:t>
            </a:fld>
            <a:endParaRPr lang="en-US"/>
          </a:p>
        </p:txBody>
      </p:sp>
      <p:pic>
        <p:nvPicPr>
          <p:cNvPr id="3074" name="Picture 2" descr="No photo description available.">
            <a:extLst>
              <a:ext uri="{FF2B5EF4-FFF2-40B4-BE49-F238E27FC236}">
                <a16:creationId xmlns:a16="http://schemas.microsoft.com/office/drawing/2014/main" id="{574C9CA6-0563-4C02-A482-BDEF80B0BB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7131" y="2104231"/>
            <a:ext cx="3838575"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1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01;p47">
            <a:extLst>
              <a:ext uri="{FF2B5EF4-FFF2-40B4-BE49-F238E27FC236}">
                <a16:creationId xmlns:a16="http://schemas.microsoft.com/office/drawing/2014/main" id="{CB75D20A-8610-439C-8CD5-BD8EC70C62E3}"/>
              </a:ext>
            </a:extLst>
          </p:cNvPr>
          <p:cNvSpPr txBox="1">
            <a:spLocks/>
          </p:cNvSpPr>
          <p:nvPr/>
        </p:nvSpPr>
        <p:spPr bwMode="black">
          <a:xfrm>
            <a:off x="1912680" y="607911"/>
            <a:ext cx="9805844" cy="1061155"/>
          </a:xfrm>
          <a:prstGeom prst="rect">
            <a:avLst/>
          </a:prstGeom>
        </p:spPr>
        <p:txBody>
          <a:bodyPr spcFirstLastPara="1" vert="horz" lIns="91440" tIns="45720" rIns="91440" bIns="45720" rtlCol="0" anchor="ctr" anchorCtr="0">
            <a:normAutofit/>
          </a:bodyPr>
          <a:lstStyle>
            <a:lvl1pPr marR="0" lvl="0" algn="l" defTabSz="685800" rtl="0" eaLnBrk="1" latinLnBrk="0" hangingPunct="1">
              <a:lnSpc>
                <a:spcPct val="90000"/>
              </a:lnSpc>
              <a:spcBef>
                <a:spcPts val="0"/>
              </a:spcBef>
              <a:spcAft>
                <a:spcPts val="0"/>
              </a:spcAft>
              <a:buSzPts val="1800"/>
              <a:buNone/>
              <a:defRPr sz="2300" i="0" u="none" strike="noStrike" kern="1200" cap="none" spc="150" baseline="0">
                <a:solidFill>
                  <a:srgbClr val="FFFFFF"/>
                </a:solidFill>
                <a:latin typeface="+mj-lt"/>
                <a:ea typeface="+mj-ea"/>
                <a:cs typeface="+mj-cs"/>
              </a:defRPr>
            </a:lvl1pPr>
            <a:lvl2pPr marR="0" lvl="1"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2pPr>
            <a:lvl3pPr marR="0" lvl="2"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3pPr>
            <a:lvl4pPr marR="0" lvl="3"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4pPr>
            <a:lvl5pPr marR="0" lvl="4"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5pPr>
            <a:lvl6pPr marR="0" lvl="5"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6pPr>
            <a:lvl7pPr marR="0" lvl="6"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7pPr>
            <a:lvl8pPr marR="0" lvl="7"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8pPr>
            <a:lvl9pPr marR="0" lvl="8" algn="l" rtl="0">
              <a:spcBef>
                <a:spcPts val="0"/>
              </a:spcBef>
              <a:spcAft>
                <a:spcPts val="0"/>
              </a:spcAft>
              <a:buSzPts val="1800"/>
              <a:buFont typeface="Arial"/>
              <a:buNone/>
              <a:defRPr sz="1800" i="0" u="none" strike="noStrike" cap="none">
                <a:solidFill>
                  <a:srgbClr val="000000"/>
                </a:solidFill>
                <a:latin typeface="Arial"/>
                <a:ea typeface="Arial"/>
                <a:cs typeface="Arial"/>
                <a:sym typeface="Arial"/>
              </a:defRPr>
            </a:lvl9pPr>
          </a:lstStyle>
          <a:p>
            <a:pPr marL="0" marR="0" lvl="0" indent="0" defTabSz="914400" fontAlgn="auto">
              <a:spcBef>
                <a:spcPct val="0"/>
              </a:spcBef>
              <a:spcAft>
                <a:spcPts val="600"/>
              </a:spcAft>
              <a:buClrTx/>
              <a:buSzPts val="1800"/>
              <a:tabLst/>
              <a:defRPr/>
            </a:pPr>
            <a:r>
              <a:rPr kumimoji="0" lang="en-US" sz="4400" b="1" i="0" u="none" strike="noStrike" kern="1200" cap="all" spc="200" normalizeH="0" baseline="0" noProof="0">
                <a:ln>
                  <a:noFill/>
                </a:ln>
                <a:solidFill>
                  <a:schemeClr val="tx1"/>
                </a:solidFill>
                <a:effectLst/>
                <a:uLnTx/>
                <a:uFillTx/>
                <a:latin typeface="Arial" panose="020B0604020202020204" pitchFamily="34" charset="0"/>
                <a:ea typeface="+mj-ea"/>
                <a:cs typeface="Arial" panose="020B0604020202020204" pitchFamily="34" charset="0"/>
              </a:rPr>
              <a:t>TODAY’s FOCUS</a:t>
            </a:r>
          </a:p>
        </p:txBody>
      </p:sp>
      <p:sp>
        <p:nvSpPr>
          <p:cNvPr id="27" name="Slide Number Placeholder 4">
            <a:extLst>
              <a:ext uri="{FF2B5EF4-FFF2-40B4-BE49-F238E27FC236}">
                <a16:creationId xmlns:a16="http://schemas.microsoft.com/office/drawing/2014/main" id="{201744D8-EA05-3496-6DF0-143E81354FB9}"/>
              </a:ext>
            </a:extLst>
          </p:cNvPr>
          <p:cNvSpPr>
            <a:spLocks noGrp="1"/>
          </p:cNvSpPr>
          <p:nvPr>
            <p:ph type="sldNum" sz="quarter" idx="12"/>
          </p:nvPr>
        </p:nvSpPr>
        <p:spPr>
          <a:xfrm>
            <a:off x="401893" y="6243132"/>
            <a:ext cx="838201"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fld id="{18359CA6-82DB-4DA8-8DE0-E99E9A716A02}" type="slidenum">
              <a:rPr kumimoji="0" lang="en-US" sz="1900" i="0" u="none" strike="noStrike" cap="none" spc="0" normalizeH="0" baseline="0" noProof="0" smtClean="0">
                <a:ln>
                  <a:noFill/>
                </a:ln>
                <a:effectLst/>
                <a:uLnTx/>
                <a:uFillTx/>
              </a:rPr>
              <a:pPr marR="0" lvl="0" indent="0" fontAlgn="auto">
                <a:lnSpc>
                  <a:spcPct val="90000"/>
                </a:lnSpc>
                <a:spcBef>
                  <a:spcPts val="0"/>
                </a:spcBef>
                <a:spcAft>
                  <a:spcPts val="600"/>
                </a:spcAft>
                <a:buClrTx/>
                <a:buSzTx/>
                <a:buFontTx/>
                <a:buNone/>
                <a:tabLst/>
                <a:defRPr/>
              </a:pPr>
              <a:t>2</a:t>
            </a:fld>
            <a:endParaRPr kumimoji="0" lang="en-US" sz="1900" i="0" u="none" strike="noStrike" cap="none" spc="0" normalizeH="0" baseline="0" noProof="0">
              <a:ln>
                <a:noFill/>
              </a:ln>
              <a:effectLst/>
              <a:uLnTx/>
              <a:uFillTx/>
            </a:endParaRPr>
          </a:p>
        </p:txBody>
      </p:sp>
      <p:graphicFrame>
        <p:nvGraphicFramePr>
          <p:cNvPr id="31" name="TextBox 1">
            <a:extLst>
              <a:ext uri="{FF2B5EF4-FFF2-40B4-BE49-F238E27FC236}">
                <a16:creationId xmlns:a16="http://schemas.microsoft.com/office/drawing/2014/main" id="{E16B1B83-981A-4E40-C2ED-83274107172A}"/>
              </a:ext>
            </a:extLst>
          </p:cNvPr>
          <p:cNvGraphicFramePr/>
          <p:nvPr>
            <p:extLst>
              <p:ext uri="{D42A27DB-BD31-4B8C-83A1-F6EECF244321}">
                <p14:modId xmlns:p14="http://schemas.microsoft.com/office/powerpoint/2010/main" val="4260801624"/>
              </p:ext>
            </p:extLst>
          </p:nvPr>
        </p:nvGraphicFramePr>
        <p:xfrm>
          <a:off x="1921197" y="1837583"/>
          <a:ext cx="9970994" cy="437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23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earch-informed Recommendations for STEM Mentoring Programs">
            <a:extLst>
              <a:ext uri="{FF2B5EF4-FFF2-40B4-BE49-F238E27FC236}">
                <a16:creationId xmlns:a16="http://schemas.microsoft.com/office/drawing/2014/main" id="{66057450-771E-4ED9-B60B-0E23A39CBE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6156" y="254738"/>
            <a:ext cx="6970664" cy="640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We have had several major meta-analyses on youth mentoring in the last 20 years</a:t>
            </a:r>
          </a:p>
        </p:txBody>
      </p:sp>
      <p:sp>
        <p:nvSpPr>
          <p:cNvPr id="3" name="Content Placeholder 2"/>
          <p:cNvSpPr>
            <a:spLocks noGrp="1"/>
          </p:cNvSpPr>
          <p:nvPr>
            <p:ph idx="1"/>
          </p:nvPr>
        </p:nvSpPr>
        <p:spPr>
          <a:xfrm>
            <a:off x="2176670" y="2017643"/>
            <a:ext cx="4959626" cy="3985814"/>
          </a:xfrm>
        </p:spPr>
        <p:txBody>
          <a:bodyPr>
            <a:normAutofit fontScale="70000" lnSpcReduction="20000"/>
          </a:bodyPr>
          <a:lstStyle/>
          <a:p>
            <a:r>
              <a:rPr lang="en-US" sz="2600" b="1">
                <a:solidFill>
                  <a:schemeClr val="accent4"/>
                </a:solidFill>
              </a:rPr>
              <a:t>All</a:t>
            </a:r>
            <a:r>
              <a:rPr lang="en-US" sz="2600" b="1"/>
              <a:t> </a:t>
            </a:r>
            <a:r>
              <a:rPr lang="en-US" sz="2600"/>
              <a:t>of them have found positive impacts for participants in youth mentoring programs. </a:t>
            </a:r>
          </a:p>
          <a:p>
            <a:r>
              <a:rPr lang="en-US" sz="2600"/>
              <a:t>2002 DuBois et al., meta-analysis - </a:t>
            </a:r>
            <a:r>
              <a:rPr lang="en-US" sz="2600" b="1">
                <a:solidFill>
                  <a:schemeClr val="accent4"/>
                </a:solidFill>
              </a:rPr>
              <a:t>.18 </a:t>
            </a:r>
            <a:r>
              <a:rPr lang="en-US" sz="2600"/>
              <a:t>effect size</a:t>
            </a:r>
          </a:p>
          <a:p>
            <a:r>
              <a:rPr lang="en-US" sz="2600"/>
              <a:t>2011 DuBois et al., meta-analysis - </a:t>
            </a:r>
            <a:r>
              <a:rPr lang="en-US" sz="2600" b="1">
                <a:solidFill>
                  <a:schemeClr val="accent4"/>
                </a:solidFill>
              </a:rPr>
              <a:t>.21 </a:t>
            </a:r>
            <a:r>
              <a:rPr lang="en-US" sz="2600"/>
              <a:t>effect size</a:t>
            </a:r>
          </a:p>
          <a:p>
            <a:r>
              <a:rPr lang="en-US" sz="2600"/>
              <a:t>2018 Raposa et al., meta-analysis - </a:t>
            </a:r>
            <a:r>
              <a:rPr lang="en-US" sz="2600" b="1">
                <a:solidFill>
                  <a:schemeClr val="accent4"/>
                </a:solidFill>
              </a:rPr>
              <a:t>.21 </a:t>
            </a:r>
            <a:r>
              <a:rPr lang="en-US" sz="2600"/>
              <a:t>effect size (may be higher)</a:t>
            </a:r>
          </a:p>
          <a:p>
            <a:pPr marL="0" indent="0" algn="ctr">
              <a:buNone/>
            </a:pPr>
            <a:br>
              <a:rPr lang="en-US" sz="3200" b="1">
                <a:solidFill>
                  <a:schemeClr val="accent1"/>
                </a:solidFill>
                <a:latin typeface="Tempus Sans ITC" panose="04020404030D07020202" pitchFamily="82" charset="0"/>
              </a:rPr>
            </a:br>
            <a:r>
              <a:rPr lang="en-US" sz="2900" b="1">
                <a:solidFill>
                  <a:schemeClr val="accent1"/>
                </a:solidFill>
              </a:rPr>
              <a:t>Mentoring relationships can serve both prevention and intervention goals</a:t>
            </a:r>
            <a:endParaRPr lang="en-US" sz="3200" b="1">
              <a:solidFill>
                <a:schemeClr val="accent1"/>
              </a:solidFill>
              <a:ea typeface="Cambria" panose="02040503050406030204" pitchFamily="18"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359CA6-82DB-4DA8-8DE0-E99E9A716A02}"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Content Placeholder 3" descr="Screen Shot 2015-09-18 at 12.47.10 PM.png">
            <a:extLst>
              <a:ext uri="{FF2B5EF4-FFF2-40B4-BE49-F238E27FC236}">
                <a16:creationId xmlns:a16="http://schemas.microsoft.com/office/drawing/2014/main" id="{E08FAE10-A46E-4373-BFD2-D2B05ADBA9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316" t="31993" r="23296"/>
          <a:stretch/>
        </p:blipFill>
        <p:spPr>
          <a:xfrm>
            <a:off x="7762461" y="2243137"/>
            <a:ext cx="4233468" cy="3056082"/>
          </a:xfrm>
          <a:prstGeom prst="rect">
            <a:avLst/>
          </a:prstGeom>
        </p:spPr>
      </p:pic>
    </p:spTree>
    <p:extLst>
      <p:ext uri="{BB962C8B-B14F-4D97-AF65-F5344CB8AC3E}">
        <p14:creationId xmlns:p14="http://schemas.microsoft.com/office/powerpoint/2010/main" val="383796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12C3-E7F9-40FA-A2A9-72D9918359B5}"/>
              </a:ext>
            </a:extLst>
          </p:cNvPr>
          <p:cNvSpPr>
            <a:spLocks noGrp="1"/>
          </p:cNvSpPr>
          <p:nvPr>
            <p:ph type="title"/>
          </p:nvPr>
        </p:nvSpPr>
        <p:spPr/>
        <p:txBody>
          <a:bodyPr/>
          <a:lstStyle/>
          <a:p>
            <a:r>
              <a:rPr lang="en-US"/>
              <a:t>On </a:t>
            </a:r>
            <a:r>
              <a:rPr lang="en-US">
                <a:solidFill>
                  <a:schemeClr val="accent4"/>
                </a:solidFill>
              </a:rPr>
              <a:t>mental health</a:t>
            </a:r>
            <a:r>
              <a:rPr lang="en-US"/>
              <a:t> outcomes… </a:t>
            </a:r>
          </a:p>
        </p:txBody>
      </p:sp>
      <p:sp>
        <p:nvSpPr>
          <p:cNvPr id="3" name="Content Placeholder 2">
            <a:extLst>
              <a:ext uri="{FF2B5EF4-FFF2-40B4-BE49-F238E27FC236}">
                <a16:creationId xmlns:a16="http://schemas.microsoft.com/office/drawing/2014/main" id="{9EAA3275-22C5-474A-970C-E279D9F2C4FB}"/>
              </a:ext>
            </a:extLst>
          </p:cNvPr>
          <p:cNvSpPr>
            <a:spLocks noGrp="1"/>
          </p:cNvSpPr>
          <p:nvPr>
            <p:ph idx="1"/>
          </p:nvPr>
        </p:nvSpPr>
        <p:spPr>
          <a:xfrm>
            <a:off x="1921197" y="1837583"/>
            <a:ext cx="9970994" cy="4641594"/>
          </a:xfrm>
        </p:spPr>
        <p:txBody>
          <a:bodyPr>
            <a:normAutofit/>
          </a:bodyPr>
          <a:lstStyle/>
          <a:p>
            <a:pPr>
              <a:spcAft>
                <a:spcPts val="600"/>
              </a:spcAft>
            </a:pPr>
            <a:r>
              <a:rPr lang="en-US"/>
              <a:t>Meyerson (2013, 39 studies) found global positive impact on… </a:t>
            </a:r>
          </a:p>
          <a:p>
            <a:pPr lvl="1">
              <a:spcAft>
                <a:spcPts val="600"/>
              </a:spcAft>
            </a:pPr>
            <a:r>
              <a:rPr lang="en-US"/>
              <a:t>Internalizing symptoms</a:t>
            </a:r>
          </a:p>
          <a:p>
            <a:pPr lvl="1">
              <a:spcAft>
                <a:spcPts val="600"/>
              </a:spcAft>
            </a:pPr>
            <a:r>
              <a:rPr lang="en-US"/>
              <a:t>Externalizing symptoms</a:t>
            </a:r>
          </a:p>
          <a:p>
            <a:pPr lvl="1">
              <a:spcAft>
                <a:spcPts val="600"/>
              </a:spcAft>
            </a:pPr>
            <a:r>
              <a:rPr lang="en-US"/>
              <a:t>Interpersonal relationships</a:t>
            </a:r>
          </a:p>
          <a:p>
            <a:pPr lvl="1">
              <a:spcAft>
                <a:spcPts val="600"/>
              </a:spcAft>
            </a:pPr>
            <a:r>
              <a:rPr lang="en-US"/>
              <a:t>School and academic functioning</a:t>
            </a:r>
          </a:p>
          <a:p>
            <a:pPr>
              <a:spcAft>
                <a:spcPts val="600"/>
              </a:spcAft>
            </a:pPr>
            <a:r>
              <a:rPr lang="en-US"/>
              <a:t>Other studies have found reductions in onset and severity of depressive symptoms</a:t>
            </a:r>
          </a:p>
          <a:p>
            <a:endParaRPr lang="en-US"/>
          </a:p>
        </p:txBody>
      </p:sp>
      <p:sp>
        <p:nvSpPr>
          <p:cNvPr id="4" name="Slide Number Placeholder 3">
            <a:extLst>
              <a:ext uri="{FF2B5EF4-FFF2-40B4-BE49-F238E27FC236}">
                <a16:creationId xmlns:a16="http://schemas.microsoft.com/office/drawing/2014/main" id="{E3E0A628-43BF-492B-95B8-37FB2E71871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359CA6-82DB-4DA8-8DE0-E99E9A716A02}"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863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78DD-66C7-422E-94E1-28778DA2763D}"/>
              </a:ext>
            </a:extLst>
          </p:cNvPr>
          <p:cNvSpPr>
            <a:spLocks noGrp="1"/>
          </p:cNvSpPr>
          <p:nvPr>
            <p:ph type="title"/>
          </p:nvPr>
        </p:nvSpPr>
        <p:spPr>
          <a:xfrm>
            <a:off x="1888434" y="119270"/>
            <a:ext cx="9824171" cy="1188839"/>
          </a:xfrm>
        </p:spPr>
        <p:txBody>
          <a:bodyPr/>
          <a:lstStyle/>
          <a:p>
            <a:r>
              <a:rPr lang="en-US"/>
              <a:t>On </a:t>
            </a:r>
            <a:r>
              <a:rPr lang="en-US">
                <a:solidFill>
                  <a:schemeClr val="accent4"/>
                </a:solidFill>
              </a:rPr>
              <a:t>career-focused</a:t>
            </a:r>
            <a:r>
              <a:rPr lang="en-US"/>
              <a:t> outcomes….</a:t>
            </a:r>
          </a:p>
        </p:txBody>
      </p:sp>
      <p:sp>
        <p:nvSpPr>
          <p:cNvPr id="3" name="Content Placeholder 2">
            <a:extLst>
              <a:ext uri="{FF2B5EF4-FFF2-40B4-BE49-F238E27FC236}">
                <a16:creationId xmlns:a16="http://schemas.microsoft.com/office/drawing/2014/main" id="{2717FA34-2DD7-46D6-BC17-B906EF35AC18}"/>
              </a:ext>
            </a:extLst>
          </p:cNvPr>
          <p:cNvSpPr>
            <a:spLocks noGrp="1"/>
          </p:cNvSpPr>
          <p:nvPr>
            <p:ph idx="1"/>
          </p:nvPr>
        </p:nvSpPr>
        <p:spPr>
          <a:xfrm>
            <a:off x="1977886" y="1759226"/>
            <a:ext cx="9740637" cy="4849031"/>
          </a:xfrm>
        </p:spPr>
        <p:txBody>
          <a:bodyPr>
            <a:normAutofit fontScale="92500" lnSpcReduction="10000"/>
          </a:bodyPr>
          <a:lstStyle/>
          <a:p>
            <a:pPr>
              <a:spcAft>
                <a:spcPts val="600"/>
              </a:spcAft>
            </a:pPr>
            <a:r>
              <a:rPr lang="en-US"/>
              <a:t>Allen and </a:t>
            </a:r>
            <a:r>
              <a:rPr lang="en-US" err="1"/>
              <a:t>Eby</a:t>
            </a:r>
            <a:r>
              <a:rPr lang="en-US"/>
              <a:t> (2004, 43 studies, formal and informal mentoring, including adults)</a:t>
            </a:r>
          </a:p>
          <a:p>
            <a:pPr lvl="1">
              <a:spcAft>
                <a:spcPts val="600"/>
              </a:spcAft>
            </a:pPr>
            <a:r>
              <a:rPr lang="en-US" sz="2200"/>
              <a:t>Higher compensation and promotion</a:t>
            </a:r>
          </a:p>
          <a:p>
            <a:pPr lvl="1">
              <a:spcAft>
                <a:spcPts val="600"/>
              </a:spcAft>
            </a:pPr>
            <a:r>
              <a:rPr lang="en-US" sz="2200"/>
              <a:t>Career and job satisfaction and commitment</a:t>
            </a:r>
          </a:p>
          <a:p>
            <a:pPr lvl="1">
              <a:spcAft>
                <a:spcPts val="600"/>
              </a:spcAft>
            </a:pPr>
            <a:r>
              <a:rPr lang="en-US" sz="2200"/>
              <a:t>Findings held true for both career-focused and psychosocial-focused mentoring</a:t>
            </a:r>
          </a:p>
          <a:p>
            <a:pPr lvl="1"/>
            <a:r>
              <a:rPr lang="en-US" sz="2200"/>
              <a:t>Their </a:t>
            </a:r>
            <a:r>
              <a:rPr lang="en-US" sz="2200" b="1"/>
              <a:t>2008 meta-analysis </a:t>
            </a:r>
            <a:r>
              <a:rPr lang="en-US" sz="2200"/>
              <a:t>compared academic, workplace, and youth mentoring and found all three associated with “a wide range of favorable behavioral, attitudinal, health-related, relational, motivational, and career outcomes”</a:t>
            </a:r>
          </a:p>
          <a:p>
            <a:pPr>
              <a:spcAft>
                <a:spcPts val="600"/>
              </a:spcAft>
            </a:pPr>
            <a:r>
              <a:rPr lang="en-US"/>
              <a:t>Mentoring is effective at keeping youth on career paths in fields in which they are traditionally underrepresented</a:t>
            </a:r>
          </a:p>
          <a:p>
            <a:endParaRPr lang="en-US" sz="2400"/>
          </a:p>
          <a:p>
            <a:endParaRPr lang="en-US"/>
          </a:p>
          <a:p>
            <a:endParaRPr lang="en-US"/>
          </a:p>
        </p:txBody>
      </p:sp>
      <p:sp>
        <p:nvSpPr>
          <p:cNvPr id="4" name="Slide Number Placeholder 3">
            <a:extLst>
              <a:ext uri="{FF2B5EF4-FFF2-40B4-BE49-F238E27FC236}">
                <a16:creationId xmlns:a16="http://schemas.microsoft.com/office/drawing/2014/main" id="{CC217A90-9D41-49B4-890F-F611EC7F82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359CA6-82DB-4DA8-8DE0-E99E9A716A02}"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12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AFA8-19DC-4194-AB93-EA2ADFD91D04}"/>
              </a:ext>
            </a:extLst>
          </p:cNvPr>
          <p:cNvSpPr>
            <a:spLocks noGrp="1"/>
          </p:cNvSpPr>
          <p:nvPr>
            <p:ph type="title"/>
          </p:nvPr>
        </p:nvSpPr>
        <p:spPr/>
        <p:txBody>
          <a:bodyPr/>
          <a:lstStyle/>
          <a:p>
            <a:r>
              <a:rPr lang="en-US"/>
              <a:t>On </a:t>
            </a:r>
            <a:r>
              <a:rPr lang="en-US">
                <a:solidFill>
                  <a:schemeClr val="accent4"/>
                </a:solidFill>
              </a:rPr>
              <a:t>education</a:t>
            </a:r>
            <a:r>
              <a:rPr lang="en-US"/>
              <a:t>…</a:t>
            </a:r>
          </a:p>
        </p:txBody>
      </p:sp>
      <p:sp>
        <p:nvSpPr>
          <p:cNvPr id="3" name="Content Placeholder 2">
            <a:extLst>
              <a:ext uri="{FF2B5EF4-FFF2-40B4-BE49-F238E27FC236}">
                <a16:creationId xmlns:a16="http://schemas.microsoft.com/office/drawing/2014/main" id="{57A4C915-4457-434C-A0AC-E941C3E142FA}"/>
              </a:ext>
            </a:extLst>
          </p:cNvPr>
          <p:cNvSpPr>
            <a:spLocks noGrp="1"/>
          </p:cNvSpPr>
          <p:nvPr>
            <p:ph idx="1"/>
          </p:nvPr>
        </p:nvSpPr>
        <p:spPr>
          <a:xfrm>
            <a:off x="2177229" y="1837583"/>
            <a:ext cx="8265219" cy="4412506"/>
          </a:xfrm>
        </p:spPr>
        <p:txBody>
          <a:bodyPr>
            <a:normAutofit/>
          </a:bodyPr>
          <a:lstStyle/>
          <a:p>
            <a:pPr>
              <a:spcAft>
                <a:spcPts val="600"/>
              </a:spcAft>
            </a:pPr>
            <a:r>
              <a:rPr lang="en-US"/>
              <a:t>Keller, DuBois, and Wheeler (2010, 3 major studies)</a:t>
            </a:r>
          </a:p>
          <a:p>
            <a:pPr lvl="1">
              <a:spcAft>
                <a:spcPts val="600"/>
              </a:spcAft>
            </a:pPr>
            <a:r>
              <a:rPr lang="en-US" sz="2200"/>
              <a:t>Decreased truancy, school-related misconduct, and absenteeism</a:t>
            </a:r>
          </a:p>
          <a:p>
            <a:pPr lvl="1">
              <a:spcAft>
                <a:spcPts val="600"/>
              </a:spcAft>
            </a:pPr>
            <a:r>
              <a:rPr lang="en-US" sz="2200"/>
              <a:t>Increased relationships with supportive non-familial adults, perceived academic abilities, and peer support </a:t>
            </a:r>
          </a:p>
          <a:p>
            <a:pPr>
              <a:spcAft>
                <a:spcPts val="600"/>
              </a:spcAft>
            </a:pPr>
            <a:r>
              <a:rPr lang="en-US"/>
              <a:t>Strong impacts around school connectedness</a:t>
            </a:r>
          </a:p>
          <a:p>
            <a:pPr>
              <a:spcAft>
                <a:spcPts val="600"/>
              </a:spcAft>
            </a:pPr>
            <a:endParaRPr lang="en-US"/>
          </a:p>
        </p:txBody>
      </p:sp>
      <p:sp>
        <p:nvSpPr>
          <p:cNvPr id="4" name="Slide Number Placeholder 3">
            <a:extLst>
              <a:ext uri="{FF2B5EF4-FFF2-40B4-BE49-F238E27FC236}">
                <a16:creationId xmlns:a16="http://schemas.microsoft.com/office/drawing/2014/main" id="{36986BB2-451C-4798-85A5-264B1B5B5A6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359CA6-82DB-4DA8-8DE0-E99E9A716A02}" type="slidenum">
              <a:rPr kumimoji="0" lang="en-US" sz="20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2840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7FCA285-BFBD-764D-9BAA-0CFC1E634517}"/>
              </a:ext>
            </a:extLst>
          </p:cNvPr>
          <p:cNvPicPr>
            <a:picLocks noChangeAspect="1"/>
          </p:cNvPicPr>
          <p:nvPr/>
        </p:nvPicPr>
        <p:blipFill rotWithShape="1">
          <a:blip r:embed="rId2"/>
          <a:srcRect r="18898" b="-1064"/>
          <a:stretch/>
        </p:blipFill>
        <p:spPr>
          <a:xfrm>
            <a:off x="2093934" y="5542830"/>
            <a:ext cx="7837521" cy="1002065"/>
          </a:xfrm>
          <a:prstGeom prst="rect">
            <a:avLst/>
          </a:prstGeom>
        </p:spPr>
      </p:pic>
      <p:pic>
        <p:nvPicPr>
          <p:cNvPr id="6" name="Picture 6" descr="Diagram&#10;&#10;Description automatically generated">
            <a:extLst>
              <a:ext uri="{FF2B5EF4-FFF2-40B4-BE49-F238E27FC236}">
                <a16:creationId xmlns:a16="http://schemas.microsoft.com/office/drawing/2014/main" id="{68285C62-D16A-825D-A202-E6062715ED39}"/>
              </a:ext>
            </a:extLst>
          </p:cNvPr>
          <p:cNvPicPr>
            <a:picLocks noChangeAspect="1"/>
          </p:cNvPicPr>
          <p:nvPr/>
        </p:nvPicPr>
        <p:blipFill>
          <a:blip r:embed="rId3"/>
          <a:stretch>
            <a:fillRect/>
          </a:stretch>
        </p:blipFill>
        <p:spPr>
          <a:xfrm>
            <a:off x="1718154" y="959155"/>
            <a:ext cx="10237939" cy="4417772"/>
          </a:xfrm>
          <a:prstGeom prst="rect">
            <a:avLst/>
          </a:prstGeom>
        </p:spPr>
      </p:pic>
      <p:pic>
        <p:nvPicPr>
          <p:cNvPr id="7" name="Picture 7" descr="Logo, company name&#10;&#10;Description automatically generated">
            <a:extLst>
              <a:ext uri="{FF2B5EF4-FFF2-40B4-BE49-F238E27FC236}">
                <a16:creationId xmlns:a16="http://schemas.microsoft.com/office/drawing/2014/main" id="{A0FF22FE-7632-87C8-CDDA-2FFE1B457581}"/>
              </a:ext>
            </a:extLst>
          </p:cNvPr>
          <p:cNvPicPr>
            <a:picLocks noChangeAspect="1"/>
          </p:cNvPicPr>
          <p:nvPr/>
        </p:nvPicPr>
        <p:blipFill>
          <a:blip r:embed="rId4"/>
          <a:stretch>
            <a:fillRect/>
          </a:stretch>
        </p:blipFill>
        <p:spPr>
          <a:xfrm>
            <a:off x="10218107" y="5663395"/>
            <a:ext cx="837157" cy="948717"/>
          </a:xfrm>
          <a:prstGeom prst="rect">
            <a:avLst/>
          </a:prstGeom>
        </p:spPr>
      </p:pic>
    </p:spTree>
    <p:extLst>
      <p:ext uri="{BB962C8B-B14F-4D97-AF65-F5344CB8AC3E}">
        <p14:creationId xmlns:p14="http://schemas.microsoft.com/office/powerpoint/2010/main" val="192563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71" y="731752"/>
            <a:ext cx="9682044" cy="2124464"/>
          </a:xfrm>
        </p:spPr>
        <p:txBody>
          <a:bodyPr/>
          <a:lstStyle/>
          <a:p>
            <a:r>
              <a:rPr lang="en-US"/>
              <a:t>Course to College Coaching</a:t>
            </a:r>
          </a:p>
        </p:txBody>
      </p:sp>
      <p:sp>
        <p:nvSpPr>
          <p:cNvPr id="4" name="Rectangle 3">
            <a:extLst>
              <a:ext uri="{FF2B5EF4-FFF2-40B4-BE49-F238E27FC236}">
                <a16:creationId xmlns:a16="http://schemas.microsoft.com/office/drawing/2014/main" id="{C8B4C758-1BF3-9996-CE98-55A642D4652A}"/>
              </a:ext>
            </a:extLst>
          </p:cNvPr>
          <p:cNvSpPr/>
          <p:nvPr/>
        </p:nvSpPr>
        <p:spPr>
          <a:xfrm>
            <a:off x="283922" y="5226483"/>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DF57D1-E3B1-26A4-B183-7F3B1D0FBD49}"/>
              </a:ext>
            </a:extLst>
          </p:cNvPr>
          <p:cNvSpPr/>
          <p:nvPr/>
        </p:nvSpPr>
        <p:spPr>
          <a:xfrm>
            <a:off x="440497" y="5257799"/>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A picture containing text, sign&#10;&#10;Description automatically generated">
            <a:extLst>
              <a:ext uri="{FF2B5EF4-FFF2-40B4-BE49-F238E27FC236}">
                <a16:creationId xmlns:a16="http://schemas.microsoft.com/office/drawing/2014/main" id="{A7F8479F-F7E7-3C94-9853-9214AE9B92C0}"/>
              </a:ext>
            </a:extLst>
          </p:cNvPr>
          <p:cNvPicPr>
            <a:picLocks noChangeAspect="1"/>
          </p:cNvPicPr>
          <p:nvPr/>
        </p:nvPicPr>
        <p:blipFill>
          <a:blip r:embed="rId3"/>
          <a:stretch>
            <a:fillRect/>
          </a:stretch>
        </p:blipFill>
        <p:spPr>
          <a:xfrm>
            <a:off x="403572" y="5261192"/>
            <a:ext cx="1113513" cy="970246"/>
          </a:xfrm>
          <a:prstGeom prst="rect">
            <a:avLst/>
          </a:prstGeom>
        </p:spPr>
      </p:pic>
    </p:spTree>
    <p:extLst>
      <p:ext uri="{BB962C8B-B14F-4D97-AF65-F5344CB8AC3E}">
        <p14:creationId xmlns:p14="http://schemas.microsoft.com/office/powerpoint/2010/main" val="76429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2C8DB2-6BEC-7AED-C8E5-F34ABB918EC8}"/>
              </a:ext>
            </a:extLst>
          </p:cNvPr>
          <p:cNvSpPr>
            <a:spLocks noGrp="1"/>
          </p:cNvSpPr>
          <p:nvPr>
            <p:ph type="sldNum" sz="quarter" idx="12"/>
          </p:nvPr>
        </p:nvSpPr>
        <p:spPr/>
        <p:txBody>
          <a:bodyPr/>
          <a:lstStyle/>
          <a:p>
            <a:fld id="{18359CA6-82DB-4DA8-8DE0-E99E9A716A02}" type="slidenum">
              <a:rPr lang="en-US" smtClean="0"/>
              <a:t>27</a:t>
            </a:fld>
            <a:endParaRPr lang="en-US"/>
          </a:p>
        </p:txBody>
      </p:sp>
      <p:sp>
        <p:nvSpPr>
          <p:cNvPr id="4" name="Rectangle 3">
            <a:extLst>
              <a:ext uri="{FF2B5EF4-FFF2-40B4-BE49-F238E27FC236}">
                <a16:creationId xmlns:a16="http://schemas.microsoft.com/office/drawing/2014/main" id="{69608737-F35B-E8D1-6E59-545805EE55D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71B5503C-88F7-0DEF-A371-59CF1BE7A889}"/>
              </a:ext>
            </a:extLst>
          </p:cNvPr>
          <p:cNvPicPr>
            <a:picLocks noChangeAspect="1"/>
          </p:cNvPicPr>
          <p:nvPr/>
        </p:nvPicPr>
        <p:blipFill>
          <a:blip r:embed="rId2"/>
          <a:stretch>
            <a:fillRect/>
          </a:stretch>
        </p:blipFill>
        <p:spPr>
          <a:xfrm>
            <a:off x="278312" y="292534"/>
            <a:ext cx="1113513" cy="970246"/>
          </a:xfrm>
          <a:prstGeom prst="rect">
            <a:avLst/>
          </a:prstGeom>
        </p:spPr>
      </p:pic>
      <p:pic>
        <p:nvPicPr>
          <p:cNvPr id="3" name="Picture 4" descr="Map&#10;&#10;Description automatically generated">
            <a:extLst>
              <a:ext uri="{FF2B5EF4-FFF2-40B4-BE49-F238E27FC236}">
                <a16:creationId xmlns:a16="http://schemas.microsoft.com/office/drawing/2014/main" id="{C9889F13-802B-4B32-E196-B3F70D076779}"/>
              </a:ext>
            </a:extLst>
          </p:cNvPr>
          <p:cNvPicPr>
            <a:picLocks noChangeAspect="1"/>
          </p:cNvPicPr>
          <p:nvPr/>
        </p:nvPicPr>
        <p:blipFill>
          <a:blip r:embed="rId3"/>
          <a:stretch>
            <a:fillRect/>
          </a:stretch>
        </p:blipFill>
        <p:spPr>
          <a:xfrm>
            <a:off x="5708851" y="1904397"/>
            <a:ext cx="5886450" cy="4476750"/>
          </a:xfrm>
          <a:prstGeom prst="rect">
            <a:avLst/>
          </a:prstGeom>
        </p:spPr>
      </p:pic>
      <p:sp>
        <p:nvSpPr>
          <p:cNvPr id="5" name="TextBox 4">
            <a:extLst>
              <a:ext uri="{FF2B5EF4-FFF2-40B4-BE49-F238E27FC236}">
                <a16:creationId xmlns:a16="http://schemas.microsoft.com/office/drawing/2014/main" id="{1CB44BBD-868C-DC58-3F38-B71FBA2253FE}"/>
              </a:ext>
            </a:extLst>
          </p:cNvPr>
          <p:cNvSpPr txBox="1"/>
          <p:nvPr/>
        </p:nvSpPr>
        <p:spPr>
          <a:xfrm>
            <a:off x="1994704" y="943336"/>
            <a:ext cx="47205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Course to College</a:t>
            </a:r>
            <a:endParaRPr lang="en-US" sz="3600"/>
          </a:p>
        </p:txBody>
      </p:sp>
      <p:sp>
        <p:nvSpPr>
          <p:cNvPr id="8" name="TextBox 7">
            <a:extLst>
              <a:ext uri="{FF2B5EF4-FFF2-40B4-BE49-F238E27FC236}">
                <a16:creationId xmlns:a16="http://schemas.microsoft.com/office/drawing/2014/main" id="{FB2F8E04-8B75-9D92-686E-6162F90C0FCF}"/>
              </a:ext>
            </a:extLst>
          </p:cNvPr>
          <p:cNvSpPr txBox="1"/>
          <p:nvPr/>
        </p:nvSpPr>
        <p:spPr>
          <a:xfrm>
            <a:off x="2112378" y="1871240"/>
            <a:ext cx="353992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rebuchet MS"/>
                <a:ea typeface="+mn-lt"/>
                <a:cs typeface="+mn-lt"/>
              </a:rPr>
              <a:t>An all-encompassing program supporting high schools in creating a college-going culture through five steps: prepare, apply, finance, decide, and go. </a:t>
            </a:r>
            <a:br>
              <a:rPr lang="en-US">
                <a:latin typeface="Trebuchet MS"/>
                <a:ea typeface="+mn-lt"/>
                <a:cs typeface="+mn-lt"/>
              </a:rPr>
            </a:br>
            <a:br>
              <a:rPr lang="en-US">
                <a:latin typeface="Trebuchet MS"/>
                <a:ea typeface="+mn-lt"/>
                <a:cs typeface="+mn-lt"/>
              </a:rPr>
            </a:br>
            <a:r>
              <a:rPr lang="en-US">
                <a:latin typeface="Trebuchet MS"/>
                <a:ea typeface="+mn-lt"/>
                <a:cs typeface="+mn-lt"/>
              </a:rPr>
              <a:t>Essential support and resources for schools to cultivate a college-going culture. </a:t>
            </a:r>
            <a:endParaRPr lang="en-US">
              <a:latin typeface="Trebuchet MS"/>
              <a:cs typeface="Arial"/>
            </a:endParaRPr>
          </a:p>
          <a:p>
            <a:endParaRPr lang="en-US">
              <a:latin typeface="Trebuchet MS"/>
              <a:ea typeface="+mn-lt"/>
              <a:cs typeface="+mn-lt"/>
            </a:endParaRPr>
          </a:p>
          <a:p>
            <a:r>
              <a:rPr lang="en-US" b="1">
                <a:latin typeface="Trebuchet MS"/>
                <a:ea typeface="+mn-lt"/>
                <a:cs typeface="+mn-lt"/>
              </a:rPr>
              <a:t>197 Partner High Schools</a:t>
            </a:r>
            <a:br>
              <a:rPr lang="en-US" b="1">
                <a:latin typeface="Trebuchet MS"/>
              </a:rPr>
            </a:br>
            <a:endParaRPr lang="en-US" b="1">
              <a:latin typeface="Trebuchet MS"/>
              <a:cs typeface="Arial"/>
            </a:endParaRPr>
          </a:p>
          <a:p>
            <a:r>
              <a:rPr lang="en-US" b="1">
                <a:latin typeface="Trebuchet MS"/>
                <a:ea typeface="+mn-lt"/>
                <a:cs typeface="+mn-lt"/>
              </a:rPr>
              <a:t>All 363 Receive FAFSA report</a:t>
            </a:r>
            <a:endParaRPr lang="en-US" b="1">
              <a:latin typeface="Trebuchet MS"/>
            </a:endParaRPr>
          </a:p>
          <a:p>
            <a:br>
              <a:rPr lang="en-US"/>
            </a:br>
            <a:endParaRPr lang="en-US"/>
          </a:p>
        </p:txBody>
      </p:sp>
    </p:spTree>
    <p:extLst>
      <p:ext uri="{BB962C8B-B14F-4D97-AF65-F5344CB8AC3E}">
        <p14:creationId xmlns:p14="http://schemas.microsoft.com/office/powerpoint/2010/main" val="96071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44D975-485C-103B-F942-63D8D4A43964}"/>
              </a:ext>
            </a:extLst>
          </p:cNvPr>
          <p:cNvSpPr>
            <a:spLocks noGrp="1"/>
          </p:cNvSpPr>
          <p:nvPr>
            <p:ph type="sldNum" sz="quarter" idx="12"/>
          </p:nvPr>
        </p:nvSpPr>
        <p:spPr/>
        <p:txBody>
          <a:bodyPr/>
          <a:lstStyle/>
          <a:p>
            <a:fld id="{18359CA6-82DB-4DA8-8DE0-E99E9A716A02}" type="slidenum">
              <a:rPr lang="en-US" smtClean="0"/>
              <a:t>28</a:t>
            </a:fld>
            <a:endParaRPr lang="en-US"/>
          </a:p>
        </p:txBody>
      </p:sp>
      <p:pic>
        <p:nvPicPr>
          <p:cNvPr id="3" name="Picture 4" descr="Diagram&#10;&#10;Description automatically generated">
            <a:extLst>
              <a:ext uri="{FF2B5EF4-FFF2-40B4-BE49-F238E27FC236}">
                <a16:creationId xmlns:a16="http://schemas.microsoft.com/office/drawing/2014/main" id="{5B5C12C8-C711-EC6D-3FCF-3AF3620D21C4}"/>
              </a:ext>
            </a:extLst>
          </p:cNvPr>
          <p:cNvPicPr>
            <a:picLocks noChangeAspect="1"/>
          </p:cNvPicPr>
          <p:nvPr/>
        </p:nvPicPr>
        <p:blipFill>
          <a:blip r:embed="rId2"/>
          <a:stretch>
            <a:fillRect/>
          </a:stretch>
        </p:blipFill>
        <p:spPr>
          <a:xfrm>
            <a:off x="1707716" y="816420"/>
            <a:ext cx="10488459" cy="5365253"/>
          </a:xfrm>
          <a:prstGeom prst="rect">
            <a:avLst/>
          </a:prstGeom>
        </p:spPr>
      </p:pic>
      <p:sp>
        <p:nvSpPr>
          <p:cNvPr id="6" name="Rectangle 5">
            <a:extLst>
              <a:ext uri="{FF2B5EF4-FFF2-40B4-BE49-F238E27FC236}">
                <a16:creationId xmlns:a16="http://schemas.microsoft.com/office/drawing/2014/main" id="{FCB47418-0B9E-D0BA-0D85-B9B841E8DD93}"/>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A picture containing text, sign&#10;&#10;Description automatically generated">
            <a:extLst>
              <a:ext uri="{FF2B5EF4-FFF2-40B4-BE49-F238E27FC236}">
                <a16:creationId xmlns:a16="http://schemas.microsoft.com/office/drawing/2014/main" id="{AEE56F17-F803-E8B0-4377-1E814D227F6C}"/>
              </a:ext>
            </a:extLst>
          </p:cNvPr>
          <p:cNvPicPr>
            <a:picLocks noChangeAspect="1"/>
          </p:cNvPicPr>
          <p:nvPr/>
        </p:nvPicPr>
        <p:blipFill>
          <a:blip r:embed="rId3"/>
          <a:stretch>
            <a:fillRect/>
          </a:stretch>
        </p:blipFill>
        <p:spPr>
          <a:xfrm>
            <a:off x="278312" y="292534"/>
            <a:ext cx="1113513" cy="970246"/>
          </a:xfrm>
          <a:prstGeom prst="rect">
            <a:avLst/>
          </a:prstGeom>
        </p:spPr>
      </p:pic>
    </p:spTree>
    <p:extLst>
      <p:ext uri="{BB962C8B-B14F-4D97-AF65-F5344CB8AC3E}">
        <p14:creationId xmlns:p14="http://schemas.microsoft.com/office/powerpoint/2010/main" val="2604110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9DD69-5DF6-54F5-76E7-00E7D72C6EE2}"/>
              </a:ext>
            </a:extLst>
          </p:cNvPr>
          <p:cNvSpPr>
            <a:spLocks noGrp="1"/>
          </p:cNvSpPr>
          <p:nvPr>
            <p:ph type="sldNum" sz="quarter" idx="12"/>
          </p:nvPr>
        </p:nvSpPr>
        <p:spPr/>
        <p:txBody>
          <a:bodyPr/>
          <a:lstStyle/>
          <a:p>
            <a:fld id="{18359CA6-82DB-4DA8-8DE0-E99E9A716A02}" type="slidenum">
              <a:rPr lang="en-US" smtClean="0"/>
              <a:t>29</a:t>
            </a:fld>
            <a:endParaRPr lang="en-US"/>
          </a:p>
        </p:txBody>
      </p:sp>
      <p:sp>
        <p:nvSpPr>
          <p:cNvPr id="4" name="Rectangle 3">
            <a:extLst>
              <a:ext uri="{FF2B5EF4-FFF2-40B4-BE49-F238E27FC236}">
                <a16:creationId xmlns:a16="http://schemas.microsoft.com/office/drawing/2014/main" id="{212513D7-0F66-5E5B-F933-DD63EE805A6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F6F075A0-350F-F94F-175F-3B722FFDBD66}"/>
              </a:ext>
            </a:extLst>
          </p:cNvPr>
          <p:cNvPicPr>
            <a:picLocks noChangeAspect="1"/>
          </p:cNvPicPr>
          <p:nvPr/>
        </p:nvPicPr>
        <p:blipFill>
          <a:blip r:embed="rId2"/>
          <a:stretch>
            <a:fillRect/>
          </a:stretch>
        </p:blipFill>
        <p:spPr>
          <a:xfrm>
            <a:off x="278312" y="292534"/>
            <a:ext cx="1113513" cy="970246"/>
          </a:xfrm>
          <a:prstGeom prst="rect">
            <a:avLst/>
          </a:prstGeom>
        </p:spPr>
      </p:pic>
      <p:sp>
        <p:nvSpPr>
          <p:cNvPr id="5" name="TextBox 4">
            <a:extLst>
              <a:ext uri="{FF2B5EF4-FFF2-40B4-BE49-F238E27FC236}">
                <a16:creationId xmlns:a16="http://schemas.microsoft.com/office/drawing/2014/main" id="{90B52381-D52A-AEB9-18B9-82690E696CC0}"/>
              </a:ext>
            </a:extLst>
          </p:cNvPr>
          <p:cNvSpPr txBox="1"/>
          <p:nvPr/>
        </p:nvSpPr>
        <p:spPr>
          <a:xfrm>
            <a:off x="2013996" y="1319513"/>
            <a:ext cx="6061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Virtual Coach</a:t>
            </a:r>
            <a:endParaRPr lang="en-US" sz="3600"/>
          </a:p>
        </p:txBody>
      </p:sp>
      <p:pic>
        <p:nvPicPr>
          <p:cNvPr id="10" name="Picture 10" descr="A picture containing table&#10;&#10;Description automatically generated">
            <a:extLst>
              <a:ext uri="{FF2B5EF4-FFF2-40B4-BE49-F238E27FC236}">
                <a16:creationId xmlns:a16="http://schemas.microsoft.com/office/drawing/2014/main" id="{AD5EA760-5416-53E8-EEE0-25245B8257BA}"/>
              </a:ext>
            </a:extLst>
          </p:cNvPr>
          <p:cNvPicPr>
            <a:picLocks noChangeAspect="1"/>
          </p:cNvPicPr>
          <p:nvPr/>
        </p:nvPicPr>
        <p:blipFill>
          <a:blip r:embed="rId3"/>
          <a:stretch>
            <a:fillRect/>
          </a:stretch>
        </p:blipFill>
        <p:spPr>
          <a:xfrm>
            <a:off x="1859666" y="1997784"/>
            <a:ext cx="9958085" cy="3720887"/>
          </a:xfrm>
          <a:prstGeom prst="rect">
            <a:avLst/>
          </a:prstGeom>
        </p:spPr>
      </p:pic>
    </p:spTree>
    <p:extLst>
      <p:ext uri="{BB962C8B-B14F-4D97-AF65-F5344CB8AC3E}">
        <p14:creationId xmlns:p14="http://schemas.microsoft.com/office/powerpoint/2010/main" val="146928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871" y="731752"/>
            <a:ext cx="6924579" cy="2387600"/>
          </a:xfrm>
        </p:spPr>
        <p:txBody>
          <a:bodyPr anchor="b">
            <a:normAutofit/>
          </a:bodyPr>
          <a:lstStyle/>
          <a:p>
            <a:r>
              <a:rPr lang="en-US" b="1"/>
              <a:t>Iowa MENTOR</a:t>
            </a:r>
          </a:p>
        </p:txBody>
      </p:sp>
    </p:spTree>
    <p:extLst>
      <p:ext uri="{BB962C8B-B14F-4D97-AF65-F5344CB8AC3E}">
        <p14:creationId xmlns:p14="http://schemas.microsoft.com/office/powerpoint/2010/main" val="256697102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Text, letter&#10;&#10;Description automatically generated">
            <a:extLst>
              <a:ext uri="{FF2B5EF4-FFF2-40B4-BE49-F238E27FC236}">
                <a16:creationId xmlns:a16="http://schemas.microsoft.com/office/drawing/2014/main" id="{C2A38074-E9FB-6F3C-B885-7E31979D3827}"/>
              </a:ext>
            </a:extLst>
          </p:cNvPr>
          <p:cNvPicPr>
            <a:picLocks noChangeAspect="1"/>
          </p:cNvPicPr>
          <p:nvPr/>
        </p:nvPicPr>
        <p:blipFill>
          <a:blip r:embed="rId2"/>
          <a:stretch>
            <a:fillRect/>
          </a:stretch>
        </p:blipFill>
        <p:spPr>
          <a:xfrm>
            <a:off x="7201944" y="561128"/>
            <a:ext cx="4113756" cy="5318211"/>
          </a:xfrm>
          <a:prstGeom prst="rect">
            <a:avLst/>
          </a:prstGeom>
        </p:spPr>
      </p:pic>
      <p:pic>
        <p:nvPicPr>
          <p:cNvPr id="13" name="Picture 13" descr="Icon&#10;&#10;Description automatically generated">
            <a:extLst>
              <a:ext uri="{FF2B5EF4-FFF2-40B4-BE49-F238E27FC236}">
                <a16:creationId xmlns:a16="http://schemas.microsoft.com/office/drawing/2014/main" id="{282E07FC-FCF1-641D-65E2-1BA0268B847E}"/>
              </a:ext>
            </a:extLst>
          </p:cNvPr>
          <p:cNvPicPr>
            <a:picLocks noGrp="1" noChangeAspect="1"/>
          </p:cNvPicPr>
          <p:nvPr>
            <p:ph idx="1"/>
          </p:nvPr>
        </p:nvPicPr>
        <p:blipFill>
          <a:blip r:embed="rId3"/>
          <a:stretch>
            <a:fillRect/>
          </a:stretch>
        </p:blipFill>
        <p:spPr>
          <a:xfrm rot="600000">
            <a:off x="9397894" y="4261955"/>
            <a:ext cx="2314575" cy="2314575"/>
          </a:xfrm>
        </p:spPr>
      </p:pic>
      <p:sp>
        <p:nvSpPr>
          <p:cNvPr id="8" name="Text Placeholder 7">
            <a:extLst>
              <a:ext uri="{FF2B5EF4-FFF2-40B4-BE49-F238E27FC236}">
                <a16:creationId xmlns:a16="http://schemas.microsoft.com/office/drawing/2014/main" id="{60F3C3AA-FC1F-3124-3245-5B813367D01B}"/>
              </a:ext>
            </a:extLst>
          </p:cNvPr>
          <p:cNvSpPr>
            <a:spLocks noGrp="1"/>
          </p:cNvSpPr>
          <p:nvPr>
            <p:ph type="body" sz="half" idx="2"/>
          </p:nvPr>
        </p:nvSpPr>
        <p:spPr>
          <a:xfrm>
            <a:off x="2323722" y="2616465"/>
            <a:ext cx="4558538" cy="3810839"/>
          </a:xfrm>
        </p:spPr>
        <p:txBody>
          <a:bodyPr vert="horz" lIns="91440" tIns="45720" rIns="91440" bIns="45720" rtlCol="0" anchor="t">
            <a:normAutofit/>
          </a:bodyPr>
          <a:lstStyle/>
          <a:p>
            <a:r>
              <a:rPr lang="en-US" sz="1800">
                <a:latin typeface="Trebuchet MS"/>
                <a:ea typeface="+mn-lt"/>
                <a:cs typeface="+mn-lt"/>
              </a:rPr>
              <a:t>Populations Served: </a:t>
            </a:r>
            <a:endParaRPr lang="en-US" sz="1800">
              <a:latin typeface="Trebuchet MS"/>
            </a:endParaRPr>
          </a:p>
          <a:p>
            <a:pPr marL="285750" indent="-285750">
              <a:buFont typeface="Arial"/>
              <a:buChar char="•"/>
            </a:pPr>
            <a:r>
              <a:rPr lang="en-US" sz="1800">
                <a:latin typeface="Trebuchet MS"/>
                <a:ea typeface="+mn-lt"/>
                <a:cs typeface="+mn-lt"/>
              </a:rPr>
              <a:t>High School Students (grades 9-12)</a:t>
            </a:r>
            <a:endParaRPr lang="en-US" sz="1800">
              <a:latin typeface="Trebuchet MS"/>
            </a:endParaRPr>
          </a:p>
          <a:p>
            <a:pPr marL="285750" indent="-285750">
              <a:buFont typeface="Arial"/>
              <a:buChar char="•"/>
            </a:pPr>
            <a:r>
              <a:rPr lang="en-US" sz="1800">
                <a:latin typeface="Trebuchet MS"/>
                <a:ea typeface="+mn-lt"/>
                <a:cs typeface="+mn-lt"/>
              </a:rPr>
              <a:t>High School Student guardians </a:t>
            </a:r>
            <a:br>
              <a:rPr lang="en-US" sz="1800">
                <a:latin typeface="Trebuchet MS"/>
                <a:ea typeface="+mn-lt"/>
                <a:cs typeface="+mn-lt"/>
              </a:rPr>
            </a:br>
            <a:r>
              <a:rPr lang="en-US" sz="1800">
                <a:latin typeface="Trebuchet MS"/>
                <a:ea typeface="+mn-lt"/>
                <a:cs typeface="+mn-lt"/>
              </a:rPr>
              <a:t>(grades 9-12)</a:t>
            </a:r>
            <a:endParaRPr lang="en-US" sz="1800">
              <a:latin typeface="Trebuchet MS"/>
            </a:endParaRPr>
          </a:p>
          <a:p>
            <a:pPr marL="285750" indent="-285750">
              <a:buFont typeface="Arial"/>
              <a:buChar char="•"/>
            </a:pPr>
            <a:r>
              <a:rPr lang="en-US" sz="1800">
                <a:latin typeface="Trebuchet MS"/>
                <a:ea typeface="+mn-lt"/>
                <a:cs typeface="+mn-lt"/>
              </a:rPr>
              <a:t>College Students</a:t>
            </a:r>
            <a:endParaRPr lang="en-US" sz="1800">
              <a:latin typeface="Trebuchet MS"/>
            </a:endParaRPr>
          </a:p>
          <a:p>
            <a:pPr marL="742950" lvl="1" indent="-285750">
              <a:buFont typeface="Arial"/>
              <a:buChar char="•"/>
            </a:pPr>
            <a:r>
              <a:rPr lang="en-US" sz="1600">
                <a:latin typeface="Trebuchet MS"/>
                <a:ea typeface="+mn-lt"/>
                <a:cs typeface="+mn-lt"/>
              </a:rPr>
              <a:t>Emphasis on Last-Dollar Scholarship</a:t>
            </a:r>
          </a:p>
          <a:p>
            <a:pPr lvl="1"/>
            <a:br>
              <a:rPr lang="en-US"/>
            </a:br>
            <a:endParaRPr lang="en-US">
              <a:latin typeface="Trebuchet MS"/>
              <a:cs typeface="Arial"/>
            </a:endParaRPr>
          </a:p>
          <a:p>
            <a:endParaRPr lang="en-US">
              <a:latin typeface="Trebuchet MS"/>
              <a:cs typeface="Arial"/>
            </a:endParaRPr>
          </a:p>
        </p:txBody>
      </p:sp>
      <p:sp>
        <p:nvSpPr>
          <p:cNvPr id="2" name="Slide Number Placeholder 1">
            <a:extLst>
              <a:ext uri="{FF2B5EF4-FFF2-40B4-BE49-F238E27FC236}">
                <a16:creationId xmlns:a16="http://schemas.microsoft.com/office/drawing/2014/main" id="{14F9DD69-5DF6-54F5-76E7-00E7D72C6EE2}"/>
              </a:ext>
            </a:extLst>
          </p:cNvPr>
          <p:cNvSpPr>
            <a:spLocks noGrp="1"/>
          </p:cNvSpPr>
          <p:nvPr>
            <p:ph type="sldNum" sz="quarter" idx="12"/>
          </p:nvPr>
        </p:nvSpPr>
        <p:spPr/>
        <p:txBody>
          <a:bodyPr/>
          <a:lstStyle/>
          <a:p>
            <a:fld id="{18359CA6-82DB-4DA8-8DE0-E99E9A716A02}" type="slidenum">
              <a:rPr lang="en-US" smtClean="0"/>
              <a:t>30</a:t>
            </a:fld>
            <a:endParaRPr lang="en-US"/>
          </a:p>
        </p:txBody>
      </p:sp>
      <p:sp>
        <p:nvSpPr>
          <p:cNvPr id="4" name="Rectangle 3">
            <a:extLst>
              <a:ext uri="{FF2B5EF4-FFF2-40B4-BE49-F238E27FC236}">
                <a16:creationId xmlns:a16="http://schemas.microsoft.com/office/drawing/2014/main" id="{212513D7-0F66-5E5B-F933-DD63EE805A6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F6F075A0-350F-F94F-175F-3B722FFDBD66}"/>
              </a:ext>
            </a:extLst>
          </p:cNvPr>
          <p:cNvPicPr>
            <a:picLocks noChangeAspect="1"/>
          </p:cNvPicPr>
          <p:nvPr/>
        </p:nvPicPr>
        <p:blipFill>
          <a:blip r:embed="rId4"/>
          <a:stretch>
            <a:fillRect/>
          </a:stretch>
        </p:blipFill>
        <p:spPr>
          <a:xfrm>
            <a:off x="278312" y="292534"/>
            <a:ext cx="1113513" cy="970246"/>
          </a:xfrm>
          <a:prstGeom prst="rect">
            <a:avLst/>
          </a:prstGeom>
        </p:spPr>
      </p:pic>
      <p:sp>
        <p:nvSpPr>
          <p:cNvPr id="5" name="TextBox 4">
            <a:extLst>
              <a:ext uri="{FF2B5EF4-FFF2-40B4-BE49-F238E27FC236}">
                <a16:creationId xmlns:a16="http://schemas.microsoft.com/office/drawing/2014/main" id="{90B52381-D52A-AEB9-18B9-82690E696CC0}"/>
              </a:ext>
            </a:extLst>
          </p:cNvPr>
          <p:cNvSpPr txBox="1"/>
          <p:nvPr/>
        </p:nvSpPr>
        <p:spPr>
          <a:xfrm>
            <a:off x="2013996" y="1319513"/>
            <a:ext cx="6061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Virtual Coach</a:t>
            </a:r>
            <a:endParaRPr lang="en-US" sz="3600"/>
          </a:p>
        </p:txBody>
      </p:sp>
      <p:pic>
        <p:nvPicPr>
          <p:cNvPr id="14" name="Picture 14" descr="Logo, icon&#10;&#10;Description automatically generated">
            <a:extLst>
              <a:ext uri="{FF2B5EF4-FFF2-40B4-BE49-F238E27FC236}">
                <a16:creationId xmlns:a16="http://schemas.microsoft.com/office/drawing/2014/main" id="{35D2B697-8036-1F8D-1635-93BE931E2127}"/>
              </a:ext>
            </a:extLst>
          </p:cNvPr>
          <p:cNvPicPr>
            <a:picLocks noChangeAspect="1"/>
          </p:cNvPicPr>
          <p:nvPr/>
        </p:nvPicPr>
        <p:blipFill>
          <a:blip r:embed="rId5"/>
          <a:stretch>
            <a:fillRect/>
          </a:stretch>
        </p:blipFill>
        <p:spPr>
          <a:xfrm rot="660000">
            <a:off x="10095294" y="4992788"/>
            <a:ext cx="914400" cy="800100"/>
          </a:xfrm>
          <a:prstGeom prst="rect">
            <a:avLst/>
          </a:prstGeom>
        </p:spPr>
      </p:pic>
      <p:sp>
        <p:nvSpPr>
          <p:cNvPr id="3" name="TextBox 2">
            <a:extLst>
              <a:ext uri="{FF2B5EF4-FFF2-40B4-BE49-F238E27FC236}">
                <a16:creationId xmlns:a16="http://schemas.microsoft.com/office/drawing/2014/main" id="{EE790D75-EE82-8D73-79C3-F68A3A352725}"/>
              </a:ext>
            </a:extLst>
          </p:cNvPr>
          <p:cNvSpPr txBox="1"/>
          <p:nvPr/>
        </p:nvSpPr>
        <p:spPr>
          <a:xfrm>
            <a:off x="2018597" y="2096052"/>
            <a:ext cx="53052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666666"/>
                </a:solidFill>
                <a:latin typeface="Trebuchet MS"/>
              </a:rPr>
              <a:t>Texting Campaigns launched in 2020</a:t>
            </a:r>
            <a:endParaRPr lang="en-US"/>
          </a:p>
        </p:txBody>
      </p:sp>
      <p:sp>
        <p:nvSpPr>
          <p:cNvPr id="9" name="TextBox 8">
            <a:extLst>
              <a:ext uri="{FF2B5EF4-FFF2-40B4-BE49-F238E27FC236}">
                <a16:creationId xmlns:a16="http://schemas.microsoft.com/office/drawing/2014/main" id="{B56AD79C-C7F6-10C1-0E06-0392A4228221}"/>
              </a:ext>
            </a:extLst>
          </p:cNvPr>
          <p:cNvSpPr txBox="1"/>
          <p:nvPr/>
        </p:nvSpPr>
        <p:spPr>
          <a:xfrm>
            <a:off x="5190473" y="5587130"/>
            <a:ext cx="4292773"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solidFill>
                  <a:srgbClr val="525050"/>
                </a:solidFill>
                <a:latin typeface="Trebuchet MS"/>
                <a:ea typeface="+mn-lt"/>
                <a:cs typeface="+mn-lt"/>
              </a:rPr>
              <a:t>6 Active Campaigns</a:t>
            </a:r>
            <a:endParaRPr lang="en-US" sz="1600">
              <a:solidFill>
                <a:srgbClr val="525050"/>
              </a:solidFill>
              <a:latin typeface="Trebuchet MS"/>
            </a:endParaRPr>
          </a:p>
          <a:p>
            <a:pPr algn="r"/>
            <a:r>
              <a:rPr lang="en-US" sz="1600">
                <a:solidFill>
                  <a:srgbClr val="525050"/>
                </a:solidFill>
                <a:latin typeface="Trebuchet MS"/>
                <a:ea typeface="+mn-lt"/>
                <a:cs typeface="+mn-lt"/>
              </a:rPr>
              <a:t>260,630 Messages Sent</a:t>
            </a:r>
            <a:endParaRPr lang="en-US" sz="1600">
              <a:solidFill>
                <a:srgbClr val="525050"/>
              </a:solidFill>
              <a:latin typeface="Trebuchet MS"/>
            </a:endParaRPr>
          </a:p>
          <a:p>
            <a:pPr algn="r"/>
            <a:r>
              <a:rPr lang="en-US" sz="1600">
                <a:solidFill>
                  <a:srgbClr val="525050"/>
                </a:solidFill>
                <a:latin typeface="Trebuchet MS"/>
                <a:ea typeface="+mn-lt"/>
                <a:cs typeface="+mn-lt"/>
              </a:rPr>
              <a:t>22,763 Messages Received</a:t>
            </a:r>
            <a:endParaRPr lang="en-US" sz="1600">
              <a:solidFill>
                <a:srgbClr val="525050"/>
              </a:solidFill>
              <a:latin typeface="Trebuchet MS"/>
            </a:endParaRPr>
          </a:p>
          <a:p>
            <a:pPr algn="r"/>
            <a:br>
              <a:rPr lang="en-US"/>
            </a:br>
            <a:endParaRPr lang="en-US" sz="1600">
              <a:latin typeface="Trebuchet MS"/>
            </a:endParaRPr>
          </a:p>
        </p:txBody>
      </p:sp>
    </p:spTree>
    <p:extLst>
      <p:ext uri="{BB962C8B-B14F-4D97-AF65-F5344CB8AC3E}">
        <p14:creationId xmlns:p14="http://schemas.microsoft.com/office/powerpoint/2010/main" val="21136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9DD69-5DF6-54F5-76E7-00E7D72C6EE2}"/>
              </a:ext>
            </a:extLst>
          </p:cNvPr>
          <p:cNvSpPr>
            <a:spLocks noGrp="1"/>
          </p:cNvSpPr>
          <p:nvPr>
            <p:ph type="sldNum" sz="quarter" idx="12"/>
          </p:nvPr>
        </p:nvSpPr>
        <p:spPr/>
        <p:txBody>
          <a:bodyPr/>
          <a:lstStyle/>
          <a:p>
            <a:fld id="{18359CA6-82DB-4DA8-8DE0-E99E9A716A02}" type="slidenum">
              <a:rPr lang="en-US" smtClean="0"/>
              <a:t>31</a:t>
            </a:fld>
            <a:endParaRPr lang="en-US"/>
          </a:p>
        </p:txBody>
      </p:sp>
      <p:sp>
        <p:nvSpPr>
          <p:cNvPr id="4" name="Rectangle 3">
            <a:extLst>
              <a:ext uri="{FF2B5EF4-FFF2-40B4-BE49-F238E27FC236}">
                <a16:creationId xmlns:a16="http://schemas.microsoft.com/office/drawing/2014/main" id="{212513D7-0F66-5E5B-F933-DD63EE805A6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F6F075A0-350F-F94F-175F-3B722FFDBD66}"/>
              </a:ext>
            </a:extLst>
          </p:cNvPr>
          <p:cNvPicPr>
            <a:picLocks noChangeAspect="1"/>
          </p:cNvPicPr>
          <p:nvPr/>
        </p:nvPicPr>
        <p:blipFill>
          <a:blip r:embed="rId2"/>
          <a:stretch>
            <a:fillRect/>
          </a:stretch>
        </p:blipFill>
        <p:spPr>
          <a:xfrm>
            <a:off x="278312" y="292534"/>
            <a:ext cx="1113513" cy="970246"/>
          </a:xfrm>
          <a:prstGeom prst="rect">
            <a:avLst/>
          </a:prstGeom>
        </p:spPr>
      </p:pic>
      <p:sp>
        <p:nvSpPr>
          <p:cNvPr id="5" name="TextBox 4">
            <a:extLst>
              <a:ext uri="{FF2B5EF4-FFF2-40B4-BE49-F238E27FC236}">
                <a16:creationId xmlns:a16="http://schemas.microsoft.com/office/drawing/2014/main" id="{114F9039-59A2-E38D-FF2F-CDBC1B91766A}"/>
              </a:ext>
            </a:extLst>
          </p:cNvPr>
          <p:cNvSpPr txBox="1"/>
          <p:nvPr/>
        </p:nvSpPr>
        <p:spPr>
          <a:xfrm>
            <a:off x="1987344" y="1231815"/>
            <a:ext cx="6061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College Coaches</a:t>
            </a:r>
            <a:endParaRPr lang="en-US" sz="3600"/>
          </a:p>
        </p:txBody>
      </p:sp>
      <p:pic>
        <p:nvPicPr>
          <p:cNvPr id="9" name="Picture 12" descr="Graphical user interface, text, application&#10;&#10;Description automatically generated">
            <a:extLst>
              <a:ext uri="{FF2B5EF4-FFF2-40B4-BE49-F238E27FC236}">
                <a16:creationId xmlns:a16="http://schemas.microsoft.com/office/drawing/2014/main" id="{3BFB9798-5321-98A1-10A8-A14F48F104E6}"/>
              </a:ext>
            </a:extLst>
          </p:cNvPr>
          <p:cNvPicPr>
            <a:picLocks noChangeAspect="1"/>
          </p:cNvPicPr>
          <p:nvPr/>
        </p:nvPicPr>
        <p:blipFill>
          <a:blip r:embed="rId3"/>
          <a:stretch>
            <a:fillRect/>
          </a:stretch>
        </p:blipFill>
        <p:spPr>
          <a:xfrm>
            <a:off x="2117558" y="1970745"/>
            <a:ext cx="9671383" cy="4380354"/>
          </a:xfrm>
          <a:prstGeom prst="rect">
            <a:avLst/>
          </a:prstGeom>
        </p:spPr>
      </p:pic>
    </p:spTree>
    <p:extLst>
      <p:ext uri="{BB962C8B-B14F-4D97-AF65-F5344CB8AC3E}">
        <p14:creationId xmlns:p14="http://schemas.microsoft.com/office/powerpoint/2010/main" val="746835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9DD69-5DF6-54F5-76E7-00E7D72C6EE2}"/>
              </a:ext>
            </a:extLst>
          </p:cNvPr>
          <p:cNvSpPr>
            <a:spLocks noGrp="1"/>
          </p:cNvSpPr>
          <p:nvPr>
            <p:ph type="sldNum" sz="quarter" idx="12"/>
          </p:nvPr>
        </p:nvSpPr>
        <p:spPr/>
        <p:txBody>
          <a:bodyPr/>
          <a:lstStyle/>
          <a:p>
            <a:fld id="{18359CA6-82DB-4DA8-8DE0-E99E9A716A02}" type="slidenum">
              <a:rPr lang="en-US" smtClean="0"/>
              <a:t>32</a:t>
            </a:fld>
            <a:endParaRPr lang="en-US"/>
          </a:p>
        </p:txBody>
      </p:sp>
      <p:sp>
        <p:nvSpPr>
          <p:cNvPr id="4" name="Rectangle 3">
            <a:extLst>
              <a:ext uri="{FF2B5EF4-FFF2-40B4-BE49-F238E27FC236}">
                <a16:creationId xmlns:a16="http://schemas.microsoft.com/office/drawing/2014/main" id="{212513D7-0F66-5E5B-F933-DD63EE805A6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F6F075A0-350F-F94F-175F-3B722FFDBD66}"/>
              </a:ext>
            </a:extLst>
          </p:cNvPr>
          <p:cNvPicPr>
            <a:picLocks noChangeAspect="1"/>
          </p:cNvPicPr>
          <p:nvPr/>
        </p:nvPicPr>
        <p:blipFill>
          <a:blip r:embed="rId2"/>
          <a:stretch>
            <a:fillRect/>
          </a:stretch>
        </p:blipFill>
        <p:spPr>
          <a:xfrm>
            <a:off x="278312" y="292534"/>
            <a:ext cx="1113513" cy="970246"/>
          </a:xfrm>
          <a:prstGeom prst="rect">
            <a:avLst/>
          </a:prstGeom>
        </p:spPr>
      </p:pic>
      <p:sp>
        <p:nvSpPr>
          <p:cNvPr id="5" name="TextBox 4">
            <a:extLst>
              <a:ext uri="{FF2B5EF4-FFF2-40B4-BE49-F238E27FC236}">
                <a16:creationId xmlns:a16="http://schemas.microsoft.com/office/drawing/2014/main" id="{90B52381-D52A-AEB9-18B9-82690E696CC0}"/>
              </a:ext>
            </a:extLst>
          </p:cNvPr>
          <p:cNvSpPr txBox="1"/>
          <p:nvPr/>
        </p:nvSpPr>
        <p:spPr>
          <a:xfrm>
            <a:off x="1963864" y="1319513"/>
            <a:ext cx="6061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Summer FAFSA Associates</a:t>
            </a:r>
            <a:endParaRPr lang="en-US" sz="3600"/>
          </a:p>
        </p:txBody>
      </p:sp>
      <p:pic>
        <p:nvPicPr>
          <p:cNvPr id="7" name="Picture 7" descr="Graphical user interface, text, application&#10;&#10;Description automatically generated">
            <a:extLst>
              <a:ext uri="{FF2B5EF4-FFF2-40B4-BE49-F238E27FC236}">
                <a16:creationId xmlns:a16="http://schemas.microsoft.com/office/drawing/2014/main" id="{20DC3479-C561-DD77-1C4F-2A69626CC00C}"/>
              </a:ext>
            </a:extLst>
          </p:cNvPr>
          <p:cNvPicPr>
            <a:picLocks noChangeAspect="1"/>
          </p:cNvPicPr>
          <p:nvPr/>
        </p:nvPicPr>
        <p:blipFill>
          <a:blip r:embed="rId3"/>
          <a:stretch>
            <a:fillRect/>
          </a:stretch>
        </p:blipFill>
        <p:spPr>
          <a:xfrm>
            <a:off x="1816769" y="2122842"/>
            <a:ext cx="10172698" cy="4366920"/>
          </a:xfrm>
          <a:prstGeom prst="rect">
            <a:avLst/>
          </a:prstGeom>
        </p:spPr>
      </p:pic>
    </p:spTree>
    <p:extLst>
      <p:ext uri="{BB962C8B-B14F-4D97-AF65-F5344CB8AC3E}">
        <p14:creationId xmlns:p14="http://schemas.microsoft.com/office/powerpoint/2010/main" val="132008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9DD69-5DF6-54F5-76E7-00E7D72C6EE2}"/>
              </a:ext>
            </a:extLst>
          </p:cNvPr>
          <p:cNvSpPr>
            <a:spLocks noGrp="1"/>
          </p:cNvSpPr>
          <p:nvPr>
            <p:ph type="sldNum" sz="quarter" idx="12"/>
          </p:nvPr>
        </p:nvSpPr>
        <p:spPr/>
        <p:txBody>
          <a:bodyPr/>
          <a:lstStyle/>
          <a:p>
            <a:fld id="{18359CA6-82DB-4DA8-8DE0-E99E9A716A02}" type="slidenum">
              <a:rPr lang="en-US" smtClean="0"/>
              <a:t>33</a:t>
            </a:fld>
            <a:endParaRPr lang="en-US"/>
          </a:p>
        </p:txBody>
      </p:sp>
      <p:sp>
        <p:nvSpPr>
          <p:cNvPr id="4" name="Rectangle 3">
            <a:extLst>
              <a:ext uri="{FF2B5EF4-FFF2-40B4-BE49-F238E27FC236}">
                <a16:creationId xmlns:a16="http://schemas.microsoft.com/office/drawing/2014/main" id="{212513D7-0F66-5E5B-F933-DD63EE805A6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F6F075A0-350F-F94F-175F-3B722FFDBD66}"/>
              </a:ext>
            </a:extLst>
          </p:cNvPr>
          <p:cNvPicPr>
            <a:picLocks noChangeAspect="1"/>
          </p:cNvPicPr>
          <p:nvPr/>
        </p:nvPicPr>
        <p:blipFill>
          <a:blip r:embed="rId2"/>
          <a:stretch>
            <a:fillRect/>
          </a:stretch>
        </p:blipFill>
        <p:spPr>
          <a:xfrm>
            <a:off x="278312" y="292534"/>
            <a:ext cx="1113513" cy="970246"/>
          </a:xfrm>
          <a:prstGeom prst="rect">
            <a:avLst/>
          </a:prstGeom>
        </p:spPr>
      </p:pic>
      <p:sp>
        <p:nvSpPr>
          <p:cNvPr id="5" name="TextBox 4">
            <a:extLst>
              <a:ext uri="{FF2B5EF4-FFF2-40B4-BE49-F238E27FC236}">
                <a16:creationId xmlns:a16="http://schemas.microsoft.com/office/drawing/2014/main" id="{90B52381-D52A-AEB9-18B9-82690E696CC0}"/>
              </a:ext>
            </a:extLst>
          </p:cNvPr>
          <p:cNvSpPr txBox="1"/>
          <p:nvPr/>
        </p:nvSpPr>
        <p:spPr>
          <a:xfrm>
            <a:off x="1963864" y="1319513"/>
            <a:ext cx="60612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Student Leaders</a:t>
            </a:r>
            <a:endParaRPr lang="en-US" sz="3600"/>
          </a:p>
        </p:txBody>
      </p:sp>
      <p:pic>
        <p:nvPicPr>
          <p:cNvPr id="3" name="Picture 6" descr="Graphical user interface, text, application&#10;&#10;Description automatically generated">
            <a:extLst>
              <a:ext uri="{FF2B5EF4-FFF2-40B4-BE49-F238E27FC236}">
                <a16:creationId xmlns:a16="http://schemas.microsoft.com/office/drawing/2014/main" id="{0643842E-4B90-0D79-55CA-4017E619342C}"/>
              </a:ext>
            </a:extLst>
          </p:cNvPr>
          <p:cNvPicPr>
            <a:picLocks noChangeAspect="1"/>
          </p:cNvPicPr>
          <p:nvPr/>
        </p:nvPicPr>
        <p:blipFill>
          <a:blip r:embed="rId3"/>
          <a:stretch>
            <a:fillRect/>
          </a:stretch>
        </p:blipFill>
        <p:spPr>
          <a:xfrm>
            <a:off x="1967163" y="1960251"/>
            <a:ext cx="9470857" cy="4631946"/>
          </a:xfrm>
          <a:prstGeom prst="rect">
            <a:avLst/>
          </a:prstGeom>
        </p:spPr>
      </p:pic>
    </p:spTree>
    <p:extLst>
      <p:ext uri="{BB962C8B-B14F-4D97-AF65-F5344CB8AC3E}">
        <p14:creationId xmlns:p14="http://schemas.microsoft.com/office/powerpoint/2010/main" val="787499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9DD69-5DF6-54F5-76E7-00E7D72C6EE2}"/>
              </a:ext>
            </a:extLst>
          </p:cNvPr>
          <p:cNvSpPr>
            <a:spLocks noGrp="1"/>
          </p:cNvSpPr>
          <p:nvPr>
            <p:ph type="sldNum" sz="quarter" idx="12"/>
          </p:nvPr>
        </p:nvSpPr>
        <p:spPr/>
        <p:txBody>
          <a:bodyPr/>
          <a:lstStyle/>
          <a:p>
            <a:fld id="{18359CA6-82DB-4DA8-8DE0-E99E9A716A02}" type="slidenum">
              <a:rPr lang="en-US" smtClean="0"/>
              <a:t>34</a:t>
            </a:fld>
            <a:endParaRPr lang="en-US"/>
          </a:p>
        </p:txBody>
      </p:sp>
      <p:sp>
        <p:nvSpPr>
          <p:cNvPr id="4" name="Rectangle 3">
            <a:extLst>
              <a:ext uri="{FF2B5EF4-FFF2-40B4-BE49-F238E27FC236}">
                <a16:creationId xmlns:a16="http://schemas.microsoft.com/office/drawing/2014/main" id="{212513D7-0F66-5E5B-F933-DD63EE805A66}"/>
              </a:ext>
            </a:extLst>
          </p:cNvPr>
          <p:cNvSpPr/>
          <p:nvPr/>
        </p:nvSpPr>
        <p:spPr>
          <a:xfrm>
            <a:off x="315237" y="289141"/>
            <a:ext cx="1388301" cy="12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sign&#10;&#10;Description automatically generated">
            <a:extLst>
              <a:ext uri="{FF2B5EF4-FFF2-40B4-BE49-F238E27FC236}">
                <a16:creationId xmlns:a16="http://schemas.microsoft.com/office/drawing/2014/main" id="{F6F075A0-350F-F94F-175F-3B722FFDBD66}"/>
              </a:ext>
            </a:extLst>
          </p:cNvPr>
          <p:cNvPicPr>
            <a:picLocks noChangeAspect="1"/>
          </p:cNvPicPr>
          <p:nvPr/>
        </p:nvPicPr>
        <p:blipFill>
          <a:blip r:embed="rId2"/>
          <a:stretch>
            <a:fillRect/>
          </a:stretch>
        </p:blipFill>
        <p:spPr>
          <a:xfrm>
            <a:off x="278312" y="292534"/>
            <a:ext cx="1113513" cy="970246"/>
          </a:xfrm>
          <a:prstGeom prst="rect">
            <a:avLst/>
          </a:prstGeom>
        </p:spPr>
      </p:pic>
      <p:pic>
        <p:nvPicPr>
          <p:cNvPr id="11" name="Picture 11" descr="Chart, waterfall chart&#10;&#10;Description automatically generated">
            <a:extLst>
              <a:ext uri="{FF2B5EF4-FFF2-40B4-BE49-F238E27FC236}">
                <a16:creationId xmlns:a16="http://schemas.microsoft.com/office/drawing/2014/main" id="{7BB5E2E3-D0B0-20EC-1A33-1DE0A8DC1010}"/>
              </a:ext>
            </a:extLst>
          </p:cNvPr>
          <p:cNvPicPr>
            <a:picLocks noGrp="1" noChangeAspect="1"/>
          </p:cNvPicPr>
          <p:nvPr>
            <p:ph idx="1"/>
          </p:nvPr>
        </p:nvPicPr>
        <p:blipFill>
          <a:blip r:embed="rId3"/>
          <a:stretch>
            <a:fillRect/>
          </a:stretch>
        </p:blipFill>
        <p:spPr>
          <a:xfrm>
            <a:off x="1845037" y="1877038"/>
            <a:ext cx="6325601" cy="4903368"/>
          </a:xfrm>
        </p:spPr>
      </p:pic>
      <p:sp>
        <p:nvSpPr>
          <p:cNvPr id="12" name="TextBox 11">
            <a:extLst>
              <a:ext uri="{FF2B5EF4-FFF2-40B4-BE49-F238E27FC236}">
                <a16:creationId xmlns:a16="http://schemas.microsoft.com/office/drawing/2014/main" id="{4929ABE3-26D1-ADC0-D825-D3033E61378B}"/>
              </a:ext>
            </a:extLst>
          </p:cNvPr>
          <p:cNvSpPr txBox="1"/>
          <p:nvPr/>
        </p:nvSpPr>
        <p:spPr>
          <a:xfrm>
            <a:off x="1980870" y="1143355"/>
            <a:ext cx="34569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Trebuchet MS"/>
              </a:rPr>
              <a:t>Research Study</a:t>
            </a:r>
            <a:endParaRPr lang="en-US" sz="3600">
              <a:cs typeface="Arial"/>
            </a:endParaRPr>
          </a:p>
        </p:txBody>
      </p:sp>
      <p:sp>
        <p:nvSpPr>
          <p:cNvPr id="3" name="TextBox 2">
            <a:extLst>
              <a:ext uri="{FF2B5EF4-FFF2-40B4-BE49-F238E27FC236}">
                <a16:creationId xmlns:a16="http://schemas.microsoft.com/office/drawing/2014/main" id="{6F2C2412-DE75-470A-BD82-CEB7DE62D0D6}"/>
              </a:ext>
            </a:extLst>
          </p:cNvPr>
          <p:cNvSpPr txBox="1"/>
          <p:nvPr/>
        </p:nvSpPr>
        <p:spPr>
          <a:xfrm flipH="1" flipV="1">
            <a:off x="8966533" y="2542673"/>
            <a:ext cx="2325603" cy="31572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4F3A83E6-D65D-DF75-9909-D7FBA6C8D11F}"/>
              </a:ext>
            </a:extLst>
          </p:cNvPr>
          <p:cNvSpPr txBox="1"/>
          <p:nvPr/>
        </p:nvSpPr>
        <p:spPr>
          <a:xfrm>
            <a:off x="8221579" y="1955131"/>
            <a:ext cx="3484144"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rebuchet MS"/>
                <a:ea typeface="Arial"/>
                <a:cs typeface="Arial"/>
              </a:rPr>
              <a:t>Our researchers examined the impact of these interactions on FAFSA and enrollment in college. </a:t>
            </a:r>
          </a:p>
          <a:p>
            <a:endParaRPr lang="en-US">
              <a:latin typeface="Trebuchet MS"/>
              <a:ea typeface="Arial"/>
              <a:cs typeface="Arial"/>
            </a:endParaRPr>
          </a:p>
          <a:p>
            <a:r>
              <a:rPr lang="en-US">
                <a:latin typeface="Trebuchet MS"/>
                <a:ea typeface="Arial"/>
                <a:cs typeface="Arial"/>
              </a:rPr>
              <a:t>An electronic nudge alone has the least amount of impact on outcomes, compared to in-person counseling alone or a combination of electronic reminders and in-personal assistance. </a:t>
            </a:r>
          </a:p>
          <a:p>
            <a:endParaRPr lang="en-US" sz="1100">
              <a:latin typeface="Arial"/>
              <a:ea typeface="Arial"/>
              <a:cs typeface="Arial"/>
            </a:endParaRPr>
          </a:p>
          <a:p>
            <a:endParaRPr lang="en-US" sz="1100">
              <a:cs typeface="Arial"/>
            </a:endParaRPr>
          </a:p>
        </p:txBody>
      </p:sp>
    </p:spTree>
    <p:extLst>
      <p:ext uri="{BB962C8B-B14F-4D97-AF65-F5344CB8AC3E}">
        <p14:creationId xmlns:p14="http://schemas.microsoft.com/office/powerpoint/2010/main" val="192464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808D"/>
        </a:solidFill>
        <a:effectLst/>
      </p:bgPr>
    </p:bg>
    <p:spTree>
      <p:nvGrpSpPr>
        <p:cNvPr id="1" name=""/>
        <p:cNvGrpSpPr/>
        <p:nvPr/>
      </p:nvGrpSpPr>
      <p:grpSpPr>
        <a:xfrm>
          <a:off x="0" y="0"/>
          <a:ext cx="0" cy="0"/>
          <a:chOff x="0" y="0"/>
          <a:chExt cx="0" cy="0"/>
        </a:xfrm>
      </p:grpSpPr>
      <p:grpSp>
        <p:nvGrpSpPr>
          <p:cNvPr id="2" name="Group 2"/>
          <p:cNvGrpSpPr/>
          <p:nvPr/>
        </p:nvGrpSpPr>
        <p:grpSpPr>
          <a:xfrm>
            <a:off x="3209612" y="602814"/>
            <a:ext cx="5772778" cy="5652373"/>
            <a:chOff x="0" y="0"/>
            <a:chExt cx="2251987" cy="2205016"/>
          </a:xfrm>
        </p:grpSpPr>
        <p:sp>
          <p:nvSpPr>
            <p:cNvPr id="3" name="Freeform 3"/>
            <p:cNvSpPr/>
            <p:nvPr/>
          </p:nvSpPr>
          <p:spPr>
            <a:xfrm>
              <a:off x="0" y="0"/>
              <a:ext cx="2251987" cy="2205016"/>
            </a:xfrm>
            <a:custGeom>
              <a:avLst/>
              <a:gdLst/>
              <a:ahLst/>
              <a:cxnLst/>
              <a:rect l="l" t="t" r="r" b="b"/>
              <a:pathLst>
                <a:path w="2251987" h="2205016">
                  <a:moveTo>
                    <a:pt x="45598" y="0"/>
                  </a:moveTo>
                  <a:lnTo>
                    <a:pt x="2206389" y="0"/>
                  </a:lnTo>
                  <a:cubicBezTo>
                    <a:pt x="2231572" y="0"/>
                    <a:pt x="2251987" y="20415"/>
                    <a:pt x="2251987" y="45598"/>
                  </a:cubicBezTo>
                  <a:lnTo>
                    <a:pt x="2251987" y="2159419"/>
                  </a:lnTo>
                  <a:cubicBezTo>
                    <a:pt x="2251987" y="2171512"/>
                    <a:pt x="2247183" y="2183110"/>
                    <a:pt x="2238631" y="2191661"/>
                  </a:cubicBezTo>
                  <a:cubicBezTo>
                    <a:pt x="2230080" y="2200212"/>
                    <a:pt x="2218482" y="2205016"/>
                    <a:pt x="2206389" y="2205016"/>
                  </a:cubicBezTo>
                  <a:lnTo>
                    <a:pt x="45598" y="2205016"/>
                  </a:lnTo>
                  <a:cubicBezTo>
                    <a:pt x="33504" y="2205016"/>
                    <a:pt x="21906" y="2200212"/>
                    <a:pt x="13355" y="2191661"/>
                  </a:cubicBezTo>
                  <a:cubicBezTo>
                    <a:pt x="4804" y="2183110"/>
                    <a:pt x="0" y="2171512"/>
                    <a:pt x="0" y="2159419"/>
                  </a:cubicBezTo>
                  <a:lnTo>
                    <a:pt x="0" y="45598"/>
                  </a:lnTo>
                  <a:cubicBezTo>
                    <a:pt x="0" y="33504"/>
                    <a:pt x="4804" y="21906"/>
                    <a:pt x="13355" y="13355"/>
                  </a:cubicBezTo>
                  <a:cubicBezTo>
                    <a:pt x="21906" y="4804"/>
                    <a:pt x="33504" y="0"/>
                    <a:pt x="45598" y="0"/>
                  </a:cubicBezTo>
                  <a:close/>
                </a:path>
              </a:pathLst>
            </a:custGeom>
            <a:solidFill>
              <a:srgbClr val="003242"/>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pic>
        <p:nvPicPr>
          <p:cNvPr id="5" name="Picture 5"/>
          <p:cNvPicPr>
            <a:picLocks noChangeAspect="1"/>
          </p:cNvPicPr>
          <p:nvPr/>
        </p:nvPicPr>
        <p:blipFill>
          <a:blip r:embed="rId2"/>
          <a:srcRect/>
          <a:stretch>
            <a:fillRect/>
          </a:stretch>
        </p:blipFill>
        <p:spPr>
          <a:xfrm>
            <a:off x="3977014" y="1304234"/>
            <a:ext cx="4237972" cy="1827625"/>
          </a:xfrm>
          <a:prstGeom prst="rect">
            <a:avLst/>
          </a:prstGeom>
        </p:spPr>
      </p:pic>
      <p:sp>
        <p:nvSpPr>
          <p:cNvPr id="6" name="TextBox 6"/>
          <p:cNvSpPr txBox="1"/>
          <p:nvPr/>
        </p:nvSpPr>
        <p:spPr>
          <a:xfrm>
            <a:off x="3929582" y="3539063"/>
            <a:ext cx="4360051" cy="1961114"/>
          </a:xfrm>
          <a:prstGeom prst="rect">
            <a:avLst/>
          </a:prstGeom>
        </p:spPr>
        <p:txBody>
          <a:bodyPr wrap="square" lIns="0" tIns="0" rIns="0" bIns="0" rtlCol="0" anchor="t">
            <a:spAutoFit/>
          </a:bodyPr>
          <a:lstStyle/>
          <a:p>
            <a:pPr algn="ctr" defTabSz="609630">
              <a:lnSpc>
                <a:spcPts val="3079"/>
              </a:lnSpc>
            </a:pPr>
            <a:r>
              <a:rPr lang="en-US" sz="2150" dirty="0">
                <a:solidFill>
                  <a:srgbClr val="FFFFFF"/>
                </a:solidFill>
                <a:latin typeface="Trebuchet MS"/>
              </a:rPr>
              <a:t>FRI Virtual Career Mentoring is a first of its kind program that connects </a:t>
            </a:r>
            <a:r>
              <a:rPr lang="en-US" sz="2150" dirty="0">
                <a:solidFill>
                  <a:srgbClr val="00808D"/>
                </a:solidFill>
                <a:latin typeface="Trebuchet MS"/>
              </a:rPr>
              <a:t>aspiring professionals</a:t>
            </a:r>
            <a:r>
              <a:rPr lang="en-US" sz="2150" dirty="0">
                <a:solidFill>
                  <a:srgbClr val="FFFFFF"/>
                </a:solidFill>
                <a:latin typeface="Trebuchet MS"/>
              </a:rPr>
              <a:t> with a network of </a:t>
            </a:r>
            <a:r>
              <a:rPr lang="en-US" sz="2150" dirty="0">
                <a:solidFill>
                  <a:srgbClr val="00808D"/>
                </a:solidFill>
                <a:latin typeface="Trebuchet MS"/>
              </a:rPr>
              <a:t>career professionals</a:t>
            </a:r>
            <a:r>
              <a:rPr lang="en-US" sz="2150" dirty="0">
                <a:solidFill>
                  <a:srgbClr val="FFFFFF"/>
                </a:solidFill>
                <a:latin typeface="Trebuchet MS"/>
              </a:rPr>
              <a:t> throughout Iowa</a:t>
            </a:r>
          </a:p>
        </p:txBody>
      </p:sp>
    </p:spTree>
    <p:extLst>
      <p:ext uri="{BB962C8B-B14F-4D97-AF65-F5344CB8AC3E}">
        <p14:creationId xmlns:p14="http://schemas.microsoft.com/office/powerpoint/2010/main" val="1872677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808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86820" y="1244941"/>
            <a:ext cx="6618361" cy="43681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69761" y="1463120"/>
            <a:ext cx="251787" cy="3596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81638" y="1283272"/>
            <a:ext cx="251787" cy="35969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94767" y="1463120"/>
            <a:ext cx="251787" cy="3596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46053" y="1463120"/>
            <a:ext cx="251787" cy="35969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37733" y="2444255"/>
            <a:ext cx="251787" cy="35969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288574" y="2515569"/>
            <a:ext cx="251787" cy="3596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71947" y="3249153"/>
            <a:ext cx="251787" cy="35969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25557" y="3529037"/>
            <a:ext cx="251787" cy="359695"/>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61014" y="3708885"/>
            <a:ext cx="251787" cy="35969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62681" y="4511736"/>
            <a:ext cx="251787" cy="359695"/>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51338" y="3529037"/>
            <a:ext cx="251787" cy="35969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23733" y="4691584"/>
            <a:ext cx="251787" cy="359695"/>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11840" y="4438440"/>
            <a:ext cx="251787" cy="359695"/>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95654" y="4152924"/>
            <a:ext cx="251787" cy="359695"/>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47" y="2155874"/>
            <a:ext cx="251787" cy="359695"/>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03040" y="2515569"/>
            <a:ext cx="251787" cy="359695"/>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12801" y="3613381"/>
            <a:ext cx="251787" cy="359695"/>
          </a:xfrm>
          <a:prstGeom prst="rect">
            <a:avLst/>
          </a:prstGeom>
        </p:spPr>
      </p:pic>
      <p:sp>
        <p:nvSpPr>
          <p:cNvPr id="20" name="TextBox 20"/>
          <p:cNvSpPr txBox="1"/>
          <p:nvPr/>
        </p:nvSpPr>
        <p:spPr>
          <a:xfrm>
            <a:off x="3577334" y="303448"/>
            <a:ext cx="4870933" cy="669927"/>
          </a:xfrm>
          <a:prstGeom prst="rect">
            <a:avLst/>
          </a:prstGeom>
        </p:spPr>
        <p:txBody>
          <a:bodyPr lIns="0" tIns="0" rIns="0" bIns="0" rtlCol="0" anchor="t">
            <a:spAutoFit/>
          </a:bodyPr>
          <a:lstStyle/>
          <a:p>
            <a:pPr algn="ctr" defTabSz="609630">
              <a:lnSpc>
                <a:spcPts val="2707"/>
              </a:lnSpc>
            </a:pPr>
            <a:r>
              <a:rPr lang="en-US" sz="1900" dirty="0">
                <a:solidFill>
                  <a:srgbClr val="FFFFFF"/>
                </a:solidFill>
                <a:latin typeface="Trebuchet MS"/>
              </a:rPr>
              <a:t>Over 150 Last-Dollar Scholars are enrolled in the Future Ready Iowa Mentoring Program</a:t>
            </a:r>
          </a:p>
        </p:txBody>
      </p:sp>
      <p:sp>
        <p:nvSpPr>
          <p:cNvPr id="21" name="TextBox 21"/>
          <p:cNvSpPr txBox="1"/>
          <p:nvPr/>
        </p:nvSpPr>
        <p:spPr>
          <a:xfrm>
            <a:off x="3577334" y="5746409"/>
            <a:ext cx="4870933" cy="692947"/>
          </a:xfrm>
          <a:prstGeom prst="rect">
            <a:avLst/>
          </a:prstGeom>
        </p:spPr>
        <p:txBody>
          <a:bodyPr lIns="0" tIns="0" rIns="0" bIns="0" rtlCol="0" anchor="t">
            <a:spAutoFit/>
          </a:bodyPr>
          <a:lstStyle/>
          <a:p>
            <a:pPr algn="ctr" defTabSz="609630">
              <a:lnSpc>
                <a:spcPts val="2800"/>
              </a:lnSpc>
            </a:pPr>
            <a:r>
              <a:rPr lang="en-US" sz="2000" dirty="0">
                <a:solidFill>
                  <a:srgbClr val="FFFFFF"/>
                </a:solidFill>
                <a:latin typeface="Trebuchet MS" panose="020B0603020202020204" pitchFamily="34" charset="0"/>
              </a:rPr>
              <a:t>Participating students come from 15 of the 17 eligible colleges across Iowa</a:t>
            </a:r>
          </a:p>
        </p:txBody>
      </p:sp>
    </p:spTree>
    <p:extLst>
      <p:ext uri="{BB962C8B-B14F-4D97-AF65-F5344CB8AC3E}">
        <p14:creationId xmlns:p14="http://schemas.microsoft.com/office/powerpoint/2010/main" val="2916218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4D106-D625-4A95-A5CE-A99A1827D2EA}"/>
              </a:ext>
            </a:extLst>
          </p:cNvPr>
          <p:cNvSpPr>
            <a:spLocks noGrp="1"/>
          </p:cNvSpPr>
          <p:nvPr>
            <p:ph type="title"/>
          </p:nvPr>
        </p:nvSpPr>
        <p:spPr>
          <a:xfrm>
            <a:off x="2052735" y="167951"/>
            <a:ext cx="6961869" cy="1147665"/>
          </a:xfrm>
        </p:spPr>
        <p:txBody>
          <a:bodyPr/>
          <a:lstStyle/>
          <a:p>
            <a:r>
              <a:rPr lang="en-US" dirty="0">
                <a:latin typeface="Trebuchet MS" panose="020B0603020202020204" pitchFamily="34" charset="0"/>
                <a:ea typeface="Open Sans"/>
                <a:cs typeface="Calibri"/>
              </a:rPr>
              <a:t>Mentoring Program Goals</a:t>
            </a:r>
            <a:endParaRPr lang="en-US" sz="3200" dirty="0">
              <a:latin typeface="Trebuchet MS" panose="020B060302020202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DD03A6CE-E296-EF80-553F-156FF4FA2B5D}"/>
              </a:ext>
            </a:extLst>
          </p:cNvPr>
          <p:cNvPicPr>
            <a:picLocks noChangeAspect="1"/>
          </p:cNvPicPr>
          <p:nvPr/>
        </p:nvPicPr>
        <p:blipFill>
          <a:blip r:embed="rId2"/>
          <a:stretch>
            <a:fillRect/>
          </a:stretch>
        </p:blipFill>
        <p:spPr>
          <a:xfrm>
            <a:off x="10334445" y="5460522"/>
            <a:ext cx="1857554" cy="1352654"/>
          </a:xfrm>
          <a:prstGeom prst="rect">
            <a:avLst/>
          </a:prstGeom>
        </p:spPr>
      </p:pic>
      <p:graphicFrame>
        <p:nvGraphicFramePr>
          <p:cNvPr id="18" name="Text Placeholder 2">
            <a:extLst>
              <a:ext uri="{FF2B5EF4-FFF2-40B4-BE49-F238E27FC236}">
                <a16:creationId xmlns:a16="http://schemas.microsoft.com/office/drawing/2014/main" id="{CCC2DF9A-A75E-5D7C-67C9-69C61588686C}"/>
              </a:ext>
            </a:extLst>
          </p:cNvPr>
          <p:cNvGraphicFramePr/>
          <p:nvPr>
            <p:extLst>
              <p:ext uri="{D42A27DB-BD31-4B8C-83A1-F6EECF244321}">
                <p14:modId xmlns:p14="http://schemas.microsoft.com/office/powerpoint/2010/main" val="2938236873"/>
              </p:ext>
            </p:extLst>
          </p:nvPr>
        </p:nvGraphicFramePr>
        <p:xfrm>
          <a:off x="1340808" y="1659638"/>
          <a:ext cx="8372359" cy="477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86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95AF-E6A7-4359-B021-154486DBB6B6}"/>
              </a:ext>
            </a:extLst>
          </p:cNvPr>
          <p:cNvSpPr>
            <a:spLocks noGrp="1"/>
          </p:cNvSpPr>
          <p:nvPr>
            <p:ph type="title"/>
          </p:nvPr>
        </p:nvSpPr>
        <p:spPr>
          <a:xfrm>
            <a:off x="987287" y="-46382"/>
            <a:ext cx="8375374" cy="1656522"/>
          </a:xfrm>
        </p:spPr>
        <p:txBody>
          <a:bodyPr/>
          <a:lstStyle/>
          <a:p>
            <a:pPr algn="ctr"/>
            <a:r>
              <a:rPr lang="en-US">
                <a:latin typeface="Trebuchet MS" panose="020B0603020202020204" pitchFamily="34" charset="0"/>
                <a:cs typeface="Calibri" panose="020F0502020204030204" pitchFamily="34" charset="0"/>
              </a:rPr>
              <a:t>Matching Algorithm Factors</a:t>
            </a:r>
            <a:endParaRPr lang="en-US" dirty="0">
              <a:latin typeface="Trebuchet MS" panose="020B0603020202020204" pitchFamily="34" charset="0"/>
              <a:cs typeface="Calibri" panose="020F0502020204030204" pitchFamily="34" charset="0"/>
            </a:endParaRPr>
          </a:p>
        </p:txBody>
      </p:sp>
      <p:pic>
        <p:nvPicPr>
          <p:cNvPr id="4" name="Picture 4" descr="Logo, company name&#10;&#10;Description automatically generated">
            <a:extLst>
              <a:ext uri="{FF2B5EF4-FFF2-40B4-BE49-F238E27FC236}">
                <a16:creationId xmlns:a16="http://schemas.microsoft.com/office/drawing/2014/main" id="{F86C3237-99BF-E617-8AD5-BD687BA7625B}"/>
              </a:ext>
            </a:extLst>
          </p:cNvPr>
          <p:cNvPicPr>
            <a:picLocks noChangeAspect="1"/>
          </p:cNvPicPr>
          <p:nvPr/>
        </p:nvPicPr>
        <p:blipFill>
          <a:blip r:embed="rId2"/>
          <a:stretch>
            <a:fillRect/>
          </a:stretch>
        </p:blipFill>
        <p:spPr>
          <a:xfrm>
            <a:off x="10334446" y="5505346"/>
            <a:ext cx="1857554" cy="1352654"/>
          </a:xfrm>
          <a:prstGeom prst="rect">
            <a:avLst/>
          </a:prstGeom>
        </p:spPr>
      </p:pic>
      <p:graphicFrame>
        <p:nvGraphicFramePr>
          <p:cNvPr id="18" name="Text Placeholder 2">
            <a:extLst>
              <a:ext uri="{FF2B5EF4-FFF2-40B4-BE49-F238E27FC236}">
                <a16:creationId xmlns:a16="http://schemas.microsoft.com/office/drawing/2014/main" id="{76EF56A6-797F-D520-BCBD-AE398C6CF85F}"/>
              </a:ext>
            </a:extLst>
          </p:cNvPr>
          <p:cNvGraphicFramePr/>
          <p:nvPr>
            <p:extLst>
              <p:ext uri="{D42A27DB-BD31-4B8C-83A1-F6EECF244321}">
                <p14:modId xmlns:p14="http://schemas.microsoft.com/office/powerpoint/2010/main" val="77609456"/>
              </p:ext>
            </p:extLst>
          </p:nvPr>
        </p:nvGraphicFramePr>
        <p:xfrm>
          <a:off x="515037" y="1380930"/>
          <a:ext cx="9319874" cy="4907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547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95AF-E6A7-4359-B021-154486DBB6B6}"/>
              </a:ext>
            </a:extLst>
          </p:cNvPr>
          <p:cNvSpPr>
            <a:spLocks noGrp="1"/>
          </p:cNvSpPr>
          <p:nvPr>
            <p:ph type="title"/>
          </p:nvPr>
        </p:nvSpPr>
        <p:spPr>
          <a:xfrm>
            <a:off x="987287" y="-46382"/>
            <a:ext cx="8375374" cy="1328335"/>
          </a:xfrm>
        </p:spPr>
        <p:txBody>
          <a:bodyPr/>
          <a:lstStyle/>
          <a:p>
            <a:pPr algn="ctr"/>
            <a:r>
              <a:rPr lang="en-US" dirty="0">
                <a:latin typeface="Trebuchet MS"/>
                <a:cs typeface="Calibri"/>
              </a:rPr>
              <a:t>Match Engagement</a:t>
            </a:r>
            <a:endParaRPr lang="en-US" dirty="0">
              <a:latin typeface="Trebuchet MS" panose="020B060302020202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754A70B-72E1-48B5-BB74-1D8BE77FE0B5}"/>
              </a:ext>
            </a:extLst>
          </p:cNvPr>
          <p:cNvSpPr>
            <a:spLocks noGrp="1"/>
          </p:cNvSpPr>
          <p:nvPr>
            <p:ph type="body" idx="1"/>
          </p:nvPr>
        </p:nvSpPr>
        <p:spPr>
          <a:xfrm>
            <a:off x="1130245" y="1281953"/>
            <a:ext cx="9509634" cy="5337508"/>
          </a:xfrm>
        </p:spPr>
        <p:txBody>
          <a:bodyPr/>
          <a:lstStyle/>
          <a:p>
            <a:pPr>
              <a:lnSpc>
                <a:spcPct val="150000"/>
              </a:lnSpc>
              <a:spcBef>
                <a:spcPts val="0"/>
              </a:spcBef>
              <a:spcAft>
                <a:spcPts val="600"/>
              </a:spcAft>
              <a:buFont typeface="Arial" panose="020B0604020202020204" pitchFamily="34" charset="0"/>
              <a:buChar char="•"/>
            </a:pPr>
            <a:r>
              <a:rPr lang="en-US" sz="2000" dirty="0">
                <a:solidFill>
                  <a:schemeClr val="tx1"/>
                </a:solidFill>
                <a:latin typeface="Trebuchet MS"/>
                <a:cs typeface="Calibri"/>
              </a:rPr>
              <a:t>Communicate through instant messaging &amp; video call</a:t>
            </a:r>
          </a:p>
          <a:p>
            <a:pPr>
              <a:lnSpc>
                <a:spcPct val="150000"/>
              </a:lnSpc>
              <a:spcBef>
                <a:spcPts val="0"/>
              </a:spcBef>
              <a:spcAft>
                <a:spcPts val="600"/>
              </a:spcAft>
              <a:buFont typeface="Arial" panose="020B0604020202020204" pitchFamily="34" charset="0"/>
              <a:buChar char="•"/>
            </a:pPr>
            <a:r>
              <a:rPr lang="en-US" sz="2000" dirty="0">
                <a:solidFill>
                  <a:schemeClr val="tx1"/>
                </a:solidFill>
                <a:latin typeface="Trebuchet MS"/>
                <a:cs typeface="Calibri"/>
              </a:rPr>
              <a:t>Establish a mentoring agreement </a:t>
            </a:r>
            <a:r>
              <a:rPr lang="en-US" sz="2000" i="1" dirty="0">
                <a:solidFill>
                  <a:schemeClr val="tx1"/>
                </a:solidFill>
                <a:latin typeface="Trebuchet MS"/>
                <a:cs typeface="Calibri"/>
              </a:rPr>
              <a:t>(1 hr./mo. Average)</a:t>
            </a:r>
          </a:p>
          <a:p>
            <a:pPr>
              <a:lnSpc>
                <a:spcPct val="150000"/>
              </a:lnSpc>
              <a:spcBef>
                <a:spcPts val="0"/>
              </a:spcBef>
              <a:spcAft>
                <a:spcPts val="600"/>
              </a:spcAft>
              <a:buFont typeface="Arial" panose="020B0604020202020204" pitchFamily="34" charset="0"/>
              <a:buChar char="•"/>
            </a:pPr>
            <a:r>
              <a:rPr lang="en-US" sz="2000" dirty="0">
                <a:solidFill>
                  <a:schemeClr val="tx1"/>
                </a:solidFill>
                <a:latin typeface="Trebuchet MS"/>
                <a:cs typeface="Calibri"/>
              </a:rPr>
              <a:t>Curriculum includes tasks related to:</a:t>
            </a:r>
          </a:p>
          <a:p>
            <a:pPr lvl="1">
              <a:lnSpc>
                <a:spcPct val="150000"/>
              </a:lnSpc>
              <a:spcBef>
                <a:spcPts val="0"/>
              </a:spcBef>
              <a:spcAft>
                <a:spcPts val="600"/>
              </a:spcAft>
              <a:buSzPts val="2800"/>
              <a:buFont typeface="Arial" panose="020B0604020202020204" pitchFamily="34" charset="0"/>
              <a:buChar char="•"/>
            </a:pPr>
            <a:r>
              <a:rPr lang="en-US" dirty="0">
                <a:solidFill>
                  <a:schemeClr val="tx1"/>
                </a:solidFill>
                <a:latin typeface="Trebuchet MS"/>
              </a:rPr>
              <a:t>Relationship building</a:t>
            </a:r>
            <a:r>
              <a:rPr lang="en-US" i="1" dirty="0">
                <a:solidFill>
                  <a:schemeClr val="tx1"/>
                </a:solidFill>
                <a:latin typeface="Trebuchet MS"/>
              </a:rPr>
              <a:t> (informational interviews, Gallup StrengthsFinder)</a:t>
            </a:r>
            <a:endParaRPr lang="en-US" dirty="0">
              <a:solidFill>
                <a:schemeClr val="tx1"/>
              </a:solidFill>
              <a:latin typeface="Trebuchet MS"/>
              <a:ea typeface="Open Sans"/>
              <a:cs typeface="Open Sans"/>
            </a:endParaRPr>
          </a:p>
          <a:p>
            <a:pPr lvl="1">
              <a:lnSpc>
                <a:spcPct val="150000"/>
              </a:lnSpc>
              <a:spcBef>
                <a:spcPts val="0"/>
              </a:spcBef>
              <a:spcAft>
                <a:spcPts val="600"/>
              </a:spcAft>
              <a:buSzPts val="2800"/>
              <a:buFont typeface="Arial" panose="020B0604020202020204" pitchFamily="34" charset="0"/>
              <a:buChar char="•"/>
            </a:pPr>
            <a:r>
              <a:rPr lang="en-US" dirty="0">
                <a:solidFill>
                  <a:schemeClr val="tx1"/>
                </a:solidFill>
                <a:latin typeface="Trebuchet MS"/>
                <a:ea typeface="Open Sans"/>
              </a:rPr>
              <a:t>Academic &amp; Career Goal(s)</a:t>
            </a:r>
            <a:r>
              <a:rPr lang="en-US" dirty="0">
                <a:solidFill>
                  <a:schemeClr val="tx1"/>
                </a:solidFill>
                <a:latin typeface="Trebuchet MS"/>
                <a:ea typeface="Open Sans"/>
                <a:cs typeface="Calibri"/>
              </a:rPr>
              <a:t> development</a:t>
            </a:r>
            <a:endParaRPr lang="en-US" i="1" dirty="0">
              <a:solidFill>
                <a:schemeClr val="tx1"/>
              </a:solidFill>
              <a:latin typeface="Trebuchet MS"/>
              <a:ea typeface="Open Sans"/>
            </a:endParaRPr>
          </a:p>
          <a:p>
            <a:pPr lvl="1">
              <a:lnSpc>
                <a:spcPct val="150000"/>
              </a:lnSpc>
              <a:spcBef>
                <a:spcPts val="0"/>
              </a:spcBef>
              <a:spcAft>
                <a:spcPts val="600"/>
              </a:spcAft>
              <a:buFont typeface="Arial" panose="020B0604020202020204" pitchFamily="34" charset="0"/>
              <a:buChar char="•"/>
            </a:pPr>
            <a:r>
              <a:rPr lang="en-US" dirty="0">
                <a:solidFill>
                  <a:schemeClr val="tx1"/>
                </a:solidFill>
                <a:latin typeface="Trebuchet MS"/>
                <a:cs typeface="Calibri"/>
              </a:rPr>
              <a:t>Professional development </a:t>
            </a:r>
            <a:r>
              <a:rPr lang="en-US" dirty="0">
                <a:solidFill>
                  <a:schemeClr val="tx1"/>
                </a:solidFill>
                <a:latin typeface="Trebuchet MS"/>
              </a:rPr>
              <a:t>activities </a:t>
            </a:r>
            <a:r>
              <a:rPr lang="en-US" i="1" dirty="0">
                <a:solidFill>
                  <a:schemeClr val="tx1"/>
                </a:solidFill>
                <a:latin typeface="Trebuchet MS"/>
                <a:cs typeface="Calibri"/>
              </a:rPr>
              <a:t>(</a:t>
            </a:r>
            <a:r>
              <a:rPr lang="en-US" i="1" dirty="0">
                <a:solidFill>
                  <a:schemeClr val="tx1"/>
                </a:solidFill>
                <a:latin typeface="Trebuchet MS"/>
              </a:rPr>
              <a:t>LinkedIn, etiquette</a:t>
            </a:r>
            <a:r>
              <a:rPr lang="en-US" i="1" dirty="0">
                <a:solidFill>
                  <a:schemeClr val="tx1"/>
                </a:solidFill>
                <a:latin typeface="Trebuchet MS"/>
                <a:cs typeface="Calibri"/>
              </a:rPr>
              <a:t>,</a:t>
            </a:r>
            <a:r>
              <a:rPr lang="en-US" i="1" dirty="0">
                <a:solidFill>
                  <a:schemeClr val="tx1"/>
                </a:solidFill>
                <a:latin typeface="Trebuchet MS"/>
              </a:rPr>
              <a:t> </a:t>
            </a:r>
            <a:r>
              <a:rPr lang="en-US" i="1" dirty="0">
                <a:solidFill>
                  <a:schemeClr val="tx1"/>
                </a:solidFill>
                <a:latin typeface="Trebuchet MS"/>
                <a:cs typeface="Calibri"/>
              </a:rPr>
              <a:t>conferences)</a:t>
            </a:r>
          </a:p>
          <a:p>
            <a:pPr lvl="1">
              <a:lnSpc>
                <a:spcPct val="150000"/>
              </a:lnSpc>
              <a:spcBef>
                <a:spcPts val="0"/>
              </a:spcBef>
              <a:spcAft>
                <a:spcPts val="600"/>
              </a:spcAft>
              <a:buFont typeface="Arial" panose="020B0604020202020204" pitchFamily="34" charset="0"/>
              <a:buChar char="•"/>
            </a:pPr>
            <a:r>
              <a:rPr lang="en-US" dirty="0">
                <a:solidFill>
                  <a:schemeClr val="tx1"/>
                </a:solidFill>
                <a:latin typeface="Trebuchet MS"/>
              </a:rPr>
              <a:t>Job shadow/internship(s)</a:t>
            </a:r>
            <a:endParaRPr lang="en-US" i="1" dirty="0">
              <a:solidFill>
                <a:schemeClr val="tx1"/>
              </a:solidFill>
              <a:latin typeface="Trebuchet MS"/>
            </a:endParaRPr>
          </a:p>
          <a:p>
            <a:pPr lvl="1">
              <a:lnSpc>
                <a:spcPct val="150000"/>
              </a:lnSpc>
              <a:spcBef>
                <a:spcPts val="0"/>
              </a:spcBef>
              <a:spcAft>
                <a:spcPts val="600"/>
              </a:spcAft>
              <a:buFont typeface="Arial" panose="020B0604020202020204" pitchFamily="34" charset="0"/>
              <a:buChar char="•"/>
            </a:pPr>
            <a:r>
              <a:rPr lang="en-US" dirty="0">
                <a:solidFill>
                  <a:schemeClr val="tx1"/>
                </a:solidFill>
                <a:latin typeface="Trebuchet MS"/>
                <a:cs typeface="Calibri"/>
              </a:rPr>
              <a:t>Resume review </a:t>
            </a:r>
            <a:endParaRPr lang="en-US">
              <a:solidFill>
                <a:schemeClr val="tx1"/>
              </a:solidFill>
              <a:latin typeface="Trebuchet MS" panose="020B0603020202020204" pitchFamily="34" charset="0"/>
              <a:cs typeface="Calibri" panose="020F0502020204030204" pitchFamily="34" charset="0"/>
            </a:endParaRPr>
          </a:p>
          <a:p>
            <a:pPr lvl="1" algn="l">
              <a:lnSpc>
                <a:spcPct val="150000"/>
              </a:lnSpc>
              <a:spcBef>
                <a:spcPts val="0"/>
              </a:spcBef>
              <a:spcAft>
                <a:spcPts val="600"/>
              </a:spcAft>
              <a:buFont typeface="Arial" panose="020B0604020202020204" pitchFamily="34" charset="0"/>
              <a:buChar char="•"/>
            </a:pPr>
            <a:r>
              <a:rPr lang="en-US" dirty="0">
                <a:solidFill>
                  <a:schemeClr val="tx1"/>
                </a:solidFill>
                <a:latin typeface="Trebuchet MS"/>
                <a:cs typeface="Calibri"/>
              </a:rPr>
              <a:t>Mock Interviews</a:t>
            </a:r>
          </a:p>
          <a:p>
            <a:pPr marL="228600" indent="0" algn="l">
              <a:lnSpc>
                <a:spcPct val="150000"/>
              </a:lnSpc>
              <a:spcBef>
                <a:spcPts val="0"/>
              </a:spcBef>
              <a:spcAft>
                <a:spcPts val="600"/>
              </a:spcAft>
            </a:pPr>
            <a:endParaRPr lang="en-US" sz="2000" dirty="0">
              <a:solidFill>
                <a:schemeClr val="tx1"/>
              </a:solidFill>
              <a:latin typeface="Trebuchet MS"/>
              <a:cs typeface="Calibri"/>
            </a:endParaRPr>
          </a:p>
          <a:p>
            <a:pPr marL="228600" indent="0" algn="l"/>
            <a:endParaRPr lang="en-US" sz="2400" dirty="0">
              <a:solidFill>
                <a:schemeClr val="tx1"/>
              </a:solidFill>
            </a:endParaRPr>
          </a:p>
          <a:p>
            <a:pPr algn="l">
              <a:buFont typeface="Arial" panose="020B0604020202020204" pitchFamily="34" charset="0"/>
              <a:buChar char="•"/>
            </a:pPr>
            <a:endParaRPr lang="en-US" sz="2000" dirty="0">
              <a:solidFill>
                <a:schemeClr val="tx1"/>
              </a:solidFill>
            </a:endParaRPr>
          </a:p>
          <a:p>
            <a:pPr algn="l">
              <a:buFont typeface="Arial" panose="020B0604020202020204" pitchFamily="34" charset="0"/>
              <a:buChar char="•"/>
            </a:pPr>
            <a:endParaRPr lang="en-US" sz="2000" b="0" i="0" dirty="0">
              <a:solidFill>
                <a:schemeClr val="tx1"/>
              </a:solidFill>
              <a:effectLst/>
            </a:endParaRPr>
          </a:p>
          <a:p>
            <a:pPr marL="342900" rtl="0" fontAlgn="ctr">
              <a:spcBef>
                <a:spcPts val="0"/>
              </a:spcBef>
              <a:spcAft>
                <a:spcPts val="0"/>
              </a:spcAft>
              <a:buFont typeface="Arial" panose="020B0604020202020204" pitchFamily="34" charset="0"/>
              <a:buChar char="•"/>
            </a:pPr>
            <a:endParaRPr lang="en-US" sz="2000" dirty="0">
              <a:effectLst/>
              <a:highlight>
                <a:srgbClr val="FFFF00"/>
              </a:highlight>
              <a:latin typeface="Calibri" panose="020F0502020204030204" pitchFamily="34" charset="0"/>
            </a:endParaRPr>
          </a:p>
          <a:p>
            <a:endParaRPr lang="en-US" dirty="0"/>
          </a:p>
        </p:txBody>
      </p:sp>
      <p:pic>
        <p:nvPicPr>
          <p:cNvPr id="5" name="Picture 4" descr="Logo, company name&#10;&#10;Description automatically generated">
            <a:extLst>
              <a:ext uri="{FF2B5EF4-FFF2-40B4-BE49-F238E27FC236}">
                <a16:creationId xmlns:a16="http://schemas.microsoft.com/office/drawing/2014/main" id="{F02CA39D-99D4-27DB-30DF-3E4AA15D83E2}"/>
              </a:ext>
            </a:extLst>
          </p:cNvPr>
          <p:cNvPicPr>
            <a:picLocks noChangeAspect="1"/>
          </p:cNvPicPr>
          <p:nvPr/>
        </p:nvPicPr>
        <p:blipFill>
          <a:blip r:embed="rId2"/>
          <a:stretch>
            <a:fillRect/>
          </a:stretch>
        </p:blipFill>
        <p:spPr>
          <a:xfrm>
            <a:off x="10334444" y="5486400"/>
            <a:ext cx="1857555" cy="1371599"/>
          </a:xfrm>
          <a:prstGeom prst="rect">
            <a:avLst/>
          </a:prstGeom>
        </p:spPr>
      </p:pic>
    </p:spTree>
    <p:extLst>
      <p:ext uri="{BB962C8B-B14F-4D97-AF65-F5344CB8AC3E}">
        <p14:creationId xmlns:p14="http://schemas.microsoft.com/office/powerpoint/2010/main" val="422376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81CA3-6071-4AB9-9D20-68656FA42105}"/>
              </a:ext>
            </a:extLst>
          </p:cNvPr>
          <p:cNvPicPr>
            <a:picLocks noChangeAspect="1"/>
          </p:cNvPicPr>
          <p:nvPr/>
        </p:nvPicPr>
        <p:blipFill rotWithShape="1">
          <a:blip r:embed="rId3"/>
          <a:srcRect l="22371" b="-5268"/>
          <a:stretch/>
        </p:blipFill>
        <p:spPr>
          <a:xfrm>
            <a:off x="2822713" y="1737005"/>
            <a:ext cx="8163627" cy="3650004"/>
          </a:xfrm>
          <a:prstGeom prst="rect">
            <a:avLst/>
          </a:prstGeom>
        </p:spPr>
      </p:pic>
      <p:sp>
        <p:nvSpPr>
          <p:cNvPr id="3" name="TextBox 2">
            <a:extLst>
              <a:ext uri="{FF2B5EF4-FFF2-40B4-BE49-F238E27FC236}">
                <a16:creationId xmlns:a16="http://schemas.microsoft.com/office/drawing/2014/main" id="{5EEC91C2-CEC7-4C9A-8D11-EF117D3FC350}"/>
              </a:ext>
            </a:extLst>
          </p:cNvPr>
          <p:cNvSpPr txBox="1"/>
          <p:nvPr/>
        </p:nvSpPr>
        <p:spPr>
          <a:xfrm>
            <a:off x="2822713" y="745435"/>
            <a:ext cx="7682948" cy="769441"/>
          </a:xfrm>
          <a:prstGeom prst="rect">
            <a:avLst/>
          </a:prstGeom>
          <a:noFill/>
        </p:spPr>
        <p:txBody>
          <a:bodyPr wrap="square" rtlCol="0">
            <a:spAutoFit/>
          </a:bodyPr>
          <a:lstStyle/>
          <a:p>
            <a:r>
              <a:rPr lang="en-US" sz="4400" b="1"/>
              <a:t>MISSION and VISION </a:t>
            </a:r>
          </a:p>
        </p:txBody>
      </p:sp>
      <p:sp>
        <p:nvSpPr>
          <p:cNvPr id="4" name="Slide Number Placeholder 3">
            <a:extLst>
              <a:ext uri="{FF2B5EF4-FFF2-40B4-BE49-F238E27FC236}">
                <a16:creationId xmlns:a16="http://schemas.microsoft.com/office/drawing/2014/main" id="{43F9FF26-77A2-4E40-B40D-D08C881AE475}"/>
              </a:ext>
            </a:extLst>
          </p:cNvPr>
          <p:cNvSpPr>
            <a:spLocks noGrp="1"/>
          </p:cNvSpPr>
          <p:nvPr>
            <p:ph type="sldNum" sz="quarter" idx="12"/>
          </p:nvPr>
        </p:nvSpPr>
        <p:spPr>
          <a:xfrm>
            <a:off x="401893" y="6243132"/>
            <a:ext cx="838201" cy="365125"/>
          </a:xfrm>
        </p:spPr>
        <p:txBody>
          <a:bodyPr/>
          <a:lstStyle/>
          <a:p>
            <a:pPr defTabSz="685800"/>
            <a:fld id="{18359CA6-82DB-4DA8-8DE0-E99E9A716A02}" type="slidenum">
              <a:rPr lang="en-US" smtClean="0">
                <a:solidFill>
                  <a:srgbClr val="FFFFFF"/>
                </a:solidFill>
              </a:rPr>
              <a:pPr defTabSz="685800"/>
              <a:t>4</a:t>
            </a:fld>
            <a:endParaRPr lang="en-US">
              <a:solidFill>
                <a:srgbClr val="FFFFFF"/>
              </a:solidFill>
            </a:endParaRPr>
          </a:p>
        </p:txBody>
      </p:sp>
    </p:spTree>
    <p:extLst>
      <p:ext uri="{BB962C8B-B14F-4D97-AF65-F5344CB8AC3E}">
        <p14:creationId xmlns:p14="http://schemas.microsoft.com/office/powerpoint/2010/main" val="25669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73E-EE6C-4F72-9269-3C09DD919876}"/>
              </a:ext>
            </a:extLst>
          </p:cNvPr>
          <p:cNvSpPr>
            <a:spLocks noGrp="1"/>
          </p:cNvSpPr>
          <p:nvPr>
            <p:ph type="title"/>
          </p:nvPr>
        </p:nvSpPr>
        <p:spPr>
          <a:xfrm>
            <a:off x="1855304" y="351182"/>
            <a:ext cx="7010400" cy="483705"/>
          </a:xfrm>
        </p:spPr>
        <p:txBody>
          <a:bodyPr/>
          <a:lstStyle/>
          <a:p>
            <a:pPr algn="ctr"/>
            <a:r>
              <a:rPr lang="en-US" sz="4000" dirty="0">
                <a:latin typeface="Trebuchet MS" panose="020B0603020202020204" pitchFamily="34" charset="0"/>
                <a:cs typeface="Calibri" panose="020F0502020204030204" pitchFamily="34" charset="0"/>
              </a:rPr>
              <a:t>Student Profiles</a:t>
            </a:r>
          </a:p>
        </p:txBody>
      </p:sp>
      <p:sp>
        <p:nvSpPr>
          <p:cNvPr id="3" name="Text Placeholder 2">
            <a:extLst>
              <a:ext uri="{FF2B5EF4-FFF2-40B4-BE49-F238E27FC236}">
                <a16:creationId xmlns:a16="http://schemas.microsoft.com/office/drawing/2014/main" id="{E9A0665C-1F36-4317-839F-A3F5EF0B222D}"/>
              </a:ext>
            </a:extLst>
          </p:cNvPr>
          <p:cNvSpPr>
            <a:spLocks noGrp="1"/>
          </p:cNvSpPr>
          <p:nvPr>
            <p:ph type="body" idx="1"/>
          </p:nvPr>
        </p:nvSpPr>
        <p:spPr>
          <a:xfrm>
            <a:off x="6676845" y="1823295"/>
            <a:ext cx="4282702" cy="3961280"/>
          </a:xfrm>
        </p:spPr>
        <p:txBody>
          <a:bodyPr/>
          <a:lstStyle/>
          <a:p>
            <a:pPr marL="342900" rtl="0">
              <a:spcBef>
                <a:spcPts val="0"/>
              </a:spcBef>
              <a:spcAft>
                <a:spcPts val="0"/>
              </a:spcAft>
            </a:pPr>
            <a:r>
              <a:rPr lang="en-US" sz="1800" i="0" u="none" strike="noStrike" dirty="0">
                <a:solidFill>
                  <a:srgbClr val="000000"/>
                </a:solidFill>
                <a:effectLst/>
                <a:latin typeface="Trebuchet MS"/>
              </a:rPr>
              <a:t>ENROLLED STUDENTS</a:t>
            </a:r>
            <a:endParaRPr lang="en-US" sz="1400" dirty="0">
              <a:effectLst/>
            </a:endParaRPr>
          </a:p>
          <a:p>
            <a:pPr rtl="0" fontAlgn="base">
              <a:spcBef>
                <a:spcPts val="0"/>
              </a:spcBef>
              <a:spcAft>
                <a:spcPts val="0"/>
              </a:spcAft>
              <a:buFont typeface="Arial" panose="020B0604020202020204" pitchFamily="34" charset="0"/>
              <a:buChar char="•"/>
            </a:pPr>
            <a:r>
              <a:rPr lang="en-US" sz="1800" i="0" u="none" strike="noStrike" dirty="0">
                <a:solidFill>
                  <a:srgbClr val="000000"/>
                </a:solidFill>
                <a:effectLst/>
                <a:latin typeface="Trebuchet MS" panose="020B0603020202020204" pitchFamily="34" charset="0"/>
              </a:rPr>
              <a:t>Information Technology @ 62</a:t>
            </a:r>
          </a:p>
          <a:p>
            <a:pPr rtl="0" fontAlgn="base">
              <a:spcBef>
                <a:spcPts val="0"/>
              </a:spcBef>
              <a:spcAft>
                <a:spcPts val="0"/>
              </a:spcAft>
              <a:buFont typeface="Arial" panose="020B0604020202020204" pitchFamily="34" charset="0"/>
              <a:buChar char="•"/>
            </a:pPr>
            <a:r>
              <a:rPr lang="en-US" sz="1800" i="0" u="none" strike="noStrike" dirty="0">
                <a:solidFill>
                  <a:srgbClr val="000000"/>
                </a:solidFill>
                <a:effectLst/>
                <a:latin typeface="Trebuchet MS" panose="020B0603020202020204" pitchFamily="34" charset="0"/>
              </a:rPr>
              <a:t>Healthcare and Biosciences @ 61</a:t>
            </a:r>
          </a:p>
          <a:p>
            <a:pPr rtl="0" fontAlgn="base">
              <a:spcBef>
                <a:spcPts val="0"/>
              </a:spcBef>
              <a:spcAft>
                <a:spcPts val="0"/>
              </a:spcAft>
              <a:buFont typeface="Arial" panose="020B0604020202020204" pitchFamily="34" charset="0"/>
              <a:buChar char="•"/>
            </a:pPr>
            <a:r>
              <a:rPr lang="en-US" sz="1800" i="0" u="none" strike="noStrike" dirty="0">
                <a:solidFill>
                  <a:srgbClr val="000000"/>
                </a:solidFill>
                <a:effectLst/>
                <a:latin typeface="Trebuchet MS" panose="020B0603020202020204" pitchFamily="34" charset="0"/>
              </a:rPr>
              <a:t>Advanced Manufacturing @ 14</a:t>
            </a:r>
          </a:p>
          <a:p>
            <a:pPr rtl="0" fontAlgn="base">
              <a:spcBef>
                <a:spcPts val="0"/>
              </a:spcBef>
              <a:spcAft>
                <a:spcPts val="0"/>
              </a:spcAft>
              <a:buFont typeface="Arial" panose="020B0604020202020204" pitchFamily="34" charset="0"/>
              <a:buChar char="•"/>
            </a:pPr>
            <a:r>
              <a:rPr lang="en-US" sz="1800" i="0" u="none" strike="noStrike" dirty="0">
                <a:solidFill>
                  <a:srgbClr val="000000"/>
                </a:solidFill>
                <a:effectLst/>
                <a:latin typeface="Trebuchet MS" panose="020B0603020202020204" pitchFamily="34" charset="0"/>
              </a:rPr>
              <a:t>Construction/Engineering @ 11</a:t>
            </a:r>
          </a:p>
          <a:p>
            <a:pPr rtl="0" fontAlgn="base">
              <a:spcBef>
                <a:spcPts val="0"/>
              </a:spcBef>
              <a:spcAft>
                <a:spcPts val="0"/>
              </a:spcAft>
              <a:buFont typeface="Arial" panose="020B0604020202020204" pitchFamily="34" charset="0"/>
              <a:buChar char="•"/>
            </a:pPr>
            <a:r>
              <a:rPr lang="en-US" sz="1800" i="0" u="none" strike="noStrike" dirty="0">
                <a:solidFill>
                  <a:srgbClr val="000000"/>
                </a:solidFill>
                <a:effectLst/>
                <a:latin typeface="Trebuchet MS" panose="020B0603020202020204" pitchFamily="34" charset="0"/>
              </a:rPr>
              <a:t>Management/Business @ 6</a:t>
            </a:r>
          </a:p>
          <a:p>
            <a:pPr rtl="0" fontAlgn="base">
              <a:spcBef>
                <a:spcPts val="0"/>
              </a:spcBef>
              <a:spcAft>
                <a:spcPts val="0"/>
              </a:spcAft>
              <a:buFont typeface="Arial" panose="020B0604020202020204" pitchFamily="34" charset="0"/>
              <a:buChar char="•"/>
            </a:pPr>
            <a:endParaRPr lang="en-US" sz="2000" dirty="0">
              <a:solidFill>
                <a:srgbClr val="000000"/>
              </a:solidFill>
              <a:latin typeface="Calibri" panose="020F0502020204030204" pitchFamily="34" charset="0"/>
              <a:cs typeface="Calibri" panose="020F0502020204030204" pitchFamily="34" charset="0"/>
            </a:endParaRPr>
          </a:p>
          <a:p>
            <a:pPr fontAlgn="base">
              <a:spcBef>
                <a:spcPts val="0"/>
              </a:spcBef>
              <a:buFont typeface="Arial" panose="020B0604020202020204" pitchFamily="34" charset="0"/>
              <a:buChar char="•"/>
            </a:pPr>
            <a:r>
              <a:rPr lang="en-US" sz="2000" b="1" dirty="0"/>
              <a:t>53% are First-Generation</a:t>
            </a:r>
            <a:endParaRPr lang="en-US" sz="2000" dirty="0">
              <a:solidFill>
                <a:srgbClr val="000000"/>
              </a:solidFill>
              <a:latin typeface="Calibri"/>
              <a:cs typeface="Calibri"/>
            </a:endParaRPr>
          </a:p>
          <a:p>
            <a:pPr>
              <a:spcBef>
                <a:spcPts val="0"/>
              </a:spcBef>
              <a:spcAft>
                <a:spcPts val="0"/>
              </a:spcAft>
              <a:buFont typeface="Arial" panose="020B0604020202020204" pitchFamily="34" charset="0"/>
              <a:buChar char="•"/>
            </a:pPr>
            <a:r>
              <a:rPr lang="en-US" sz="2000" i="0" u="none" strike="noStrike" dirty="0">
                <a:solidFill>
                  <a:srgbClr val="000000"/>
                </a:solidFill>
                <a:effectLst/>
                <a:latin typeface="Calibri"/>
                <a:cs typeface="Calibri"/>
              </a:rPr>
              <a:t>Average Age: </a:t>
            </a:r>
            <a:r>
              <a:rPr lang="en-US" sz="2000" dirty="0">
                <a:solidFill>
                  <a:srgbClr val="000000"/>
                </a:solidFill>
                <a:latin typeface="Calibri"/>
                <a:cs typeface="Calibri"/>
              </a:rPr>
              <a:t>31</a:t>
            </a:r>
            <a:endParaRPr lang="en-US" dirty="0">
              <a:latin typeface="Calibri"/>
              <a:cs typeface="Calibri"/>
            </a:endParaRPr>
          </a:p>
          <a:p>
            <a:pPr rtl="0" fontAlgn="base">
              <a:spcBef>
                <a:spcPts val="0"/>
              </a:spcBef>
              <a:spcAft>
                <a:spcPts val="0"/>
              </a:spcAft>
              <a:buFont typeface="Arial" panose="020B0604020202020204" pitchFamily="34" charset="0"/>
              <a:buChar char="•"/>
            </a:pPr>
            <a:r>
              <a:rPr lang="en-US" sz="2000" dirty="0">
                <a:solidFill>
                  <a:srgbClr val="000000"/>
                </a:solidFill>
                <a:latin typeface="Calibri"/>
                <a:cs typeface="Calibri"/>
              </a:rPr>
              <a:t>Gender Breakdown:</a:t>
            </a:r>
          </a:p>
          <a:p>
            <a:pPr lvl="1" fontAlgn="base">
              <a:spcBef>
                <a:spcPts val="0"/>
              </a:spcBef>
              <a:buFont typeface="Arial" panose="020B0604020202020204" pitchFamily="34" charset="0"/>
              <a:buChar char="•"/>
            </a:pPr>
            <a:r>
              <a:rPr lang="en-US" sz="1800" i="0" u="none" strike="noStrike" dirty="0">
                <a:solidFill>
                  <a:srgbClr val="000000"/>
                </a:solidFill>
                <a:effectLst/>
                <a:latin typeface="Calibri" panose="020F0502020204030204" pitchFamily="34" charset="0"/>
                <a:cs typeface="Calibri" panose="020F0502020204030204" pitchFamily="34" charset="0"/>
              </a:rPr>
              <a:t>55% Women</a:t>
            </a:r>
          </a:p>
          <a:p>
            <a:pPr lvl="1" fontAlgn="base">
              <a:spcBef>
                <a:spcPts val="0"/>
              </a:spcBef>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43% Men </a:t>
            </a:r>
          </a:p>
          <a:p>
            <a:pPr lvl="1" fontAlgn="base">
              <a:spcBef>
                <a:spcPts val="0"/>
              </a:spcBef>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2</a:t>
            </a:r>
            <a:r>
              <a:rPr lang="en-US" sz="1800" i="0" u="none" strike="noStrike" dirty="0">
                <a:solidFill>
                  <a:srgbClr val="000000"/>
                </a:solidFill>
                <a:effectLst/>
                <a:latin typeface="Calibri" panose="020F0502020204030204" pitchFamily="34" charset="0"/>
                <a:cs typeface="Calibri" panose="020F0502020204030204" pitchFamily="34" charset="0"/>
              </a:rPr>
              <a:t>% Nonbinary</a:t>
            </a:r>
          </a:p>
        </p:txBody>
      </p:sp>
      <p:pic>
        <p:nvPicPr>
          <p:cNvPr id="6" name="Picture 2">
            <a:extLst>
              <a:ext uri="{FF2B5EF4-FFF2-40B4-BE49-F238E27FC236}">
                <a16:creationId xmlns:a16="http://schemas.microsoft.com/office/drawing/2014/main" id="{F98582D4-8F63-8C5E-5083-4682D5DB3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98781" y="1369724"/>
            <a:ext cx="6478064" cy="45438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go, company name&#10;&#10;Description automatically generated">
            <a:extLst>
              <a:ext uri="{FF2B5EF4-FFF2-40B4-BE49-F238E27FC236}">
                <a16:creationId xmlns:a16="http://schemas.microsoft.com/office/drawing/2014/main" id="{E691228C-5262-B5E3-56E8-D6441C8F2775}"/>
              </a:ext>
            </a:extLst>
          </p:cNvPr>
          <p:cNvPicPr>
            <a:picLocks noChangeAspect="1"/>
          </p:cNvPicPr>
          <p:nvPr/>
        </p:nvPicPr>
        <p:blipFill>
          <a:blip r:embed="rId3"/>
          <a:stretch>
            <a:fillRect/>
          </a:stretch>
        </p:blipFill>
        <p:spPr>
          <a:xfrm>
            <a:off x="10334446" y="5505346"/>
            <a:ext cx="1857554" cy="1352654"/>
          </a:xfrm>
          <a:prstGeom prst="rect">
            <a:avLst/>
          </a:prstGeom>
        </p:spPr>
      </p:pic>
    </p:spTree>
    <p:extLst>
      <p:ext uri="{BB962C8B-B14F-4D97-AF65-F5344CB8AC3E}">
        <p14:creationId xmlns:p14="http://schemas.microsoft.com/office/powerpoint/2010/main" val="43730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73E-EE6C-4F72-9269-3C09DD919876}"/>
              </a:ext>
            </a:extLst>
          </p:cNvPr>
          <p:cNvSpPr>
            <a:spLocks noGrp="1"/>
          </p:cNvSpPr>
          <p:nvPr>
            <p:ph type="title"/>
          </p:nvPr>
        </p:nvSpPr>
        <p:spPr>
          <a:xfrm>
            <a:off x="1855304" y="308049"/>
            <a:ext cx="7010400" cy="483705"/>
          </a:xfrm>
        </p:spPr>
        <p:txBody>
          <a:bodyPr/>
          <a:lstStyle/>
          <a:p>
            <a:pPr algn="ctr"/>
            <a:r>
              <a:rPr lang="en-US" sz="4000" dirty="0">
                <a:latin typeface="Trebuchet MS" panose="020B0603020202020204" pitchFamily="34" charset="0"/>
                <a:cs typeface="Calibri" panose="020F0502020204030204" pitchFamily="34" charset="0"/>
              </a:rPr>
              <a:t>Mentor Profiles</a:t>
            </a:r>
          </a:p>
        </p:txBody>
      </p:sp>
      <p:sp>
        <p:nvSpPr>
          <p:cNvPr id="3" name="Text Placeholder 2">
            <a:extLst>
              <a:ext uri="{FF2B5EF4-FFF2-40B4-BE49-F238E27FC236}">
                <a16:creationId xmlns:a16="http://schemas.microsoft.com/office/drawing/2014/main" id="{E9A0665C-1F36-4317-839F-A3F5EF0B222D}"/>
              </a:ext>
            </a:extLst>
          </p:cNvPr>
          <p:cNvSpPr>
            <a:spLocks noGrp="1"/>
          </p:cNvSpPr>
          <p:nvPr>
            <p:ph type="body" idx="1"/>
          </p:nvPr>
        </p:nvSpPr>
        <p:spPr>
          <a:xfrm>
            <a:off x="7021902" y="2035834"/>
            <a:ext cx="3899139" cy="3631721"/>
          </a:xfrm>
        </p:spPr>
        <p:txBody>
          <a:bodyPr/>
          <a:lstStyle/>
          <a:p>
            <a:pPr marL="342900" rtl="0">
              <a:lnSpc>
                <a:spcPct val="150000"/>
              </a:lnSpc>
              <a:spcBef>
                <a:spcPts val="0"/>
              </a:spcBef>
              <a:spcAft>
                <a:spcPts val="0"/>
              </a:spcAft>
            </a:pPr>
            <a:r>
              <a:rPr lang="en-US" sz="1800" i="0" u="none" strike="noStrike" dirty="0">
                <a:solidFill>
                  <a:srgbClr val="000000"/>
                </a:solidFill>
                <a:effectLst/>
                <a:latin typeface="Trebuchet MS" panose="020B0603020202020204" pitchFamily="34" charset="0"/>
                <a:cs typeface="Calibri" panose="020F0502020204030204" pitchFamily="34" charset="0"/>
              </a:rPr>
              <a:t>ENROLLED MENTORS (81)</a:t>
            </a:r>
            <a:endParaRPr lang="en-US" sz="1800" dirty="0">
              <a:effectLst/>
              <a:latin typeface="Trebuchet MS" panose="020B0603020202020204" pitchFamily="34" charset="0"/>
              <a:cs typeface="Calibri" panose="020F0502020204030204" pitchFamily="34" charset="0"/>
            </a:endParaRPr>
          </a:p>
          <a:p>
            <a:pPr rtl="0" fontAlgn="base">
              <a:lnSpc>
                <a:spcPct val="150000"/>
              </a:lnSpc>
              <a:spcBef>
                <a:spcPts val="0"/>
              </a:spcBef>
              <a:spcAft>
                <a:spcPts val="0"/>
              </a:spcAft>
              <a:buFont typeface="Arial" panose="020B0604020202020204" pitchFamily="34" charset="0"/>
              <a:buChar char="•"/>
            </a:pPr>
            <a:r>
              <a:rPr lang="en-US" sz="1800" b="1" i="0" u="none" strike="noStrike" dirty="0">
                <a:solidFill>
                  <a:srgbClr val="000000"/>
                </a:solidFill>
                <a:effectLst/>
                <a:latin typeface="Trebuchet MS" panose="020B0603020202020204" pitchFamily="34" charset="0"/>
                <a:cs typeface="Calibri" panose="020F0502020204030204" pitchFamily="34" charset="0"/>
              </a:rPr>
              <a:t>41% are First-Generation </a:t>
            </a:r>
          </a:p>
          <a:p>
            <a:pPr rtl="0" fontAlgn="base">
              <a:lnSpc>
                <a:spcPct val="150000"/>
              </a:lnSpc>
              <a:spcBef>
                <a:spcPts val="0"/>
              </a:spcBef>
              <a:spcAft>
                <a:spcPts val="0"/>
              </a:spcAft>
              <a:buFont typeface="Arial" panose="020B0604020202020204" pitchFamily="34" charset="0"/>
              <a:buChar char="•"/>
            </a:pPr>
            <a:r>
              <a:rPr lang="en-US" sz="1800" i="0" u="none" strike="noStrike" dirty="0">
                <a:solidFill>
                  <a:srgbClr val="000000"/>
                </a:solidFill>
                <a:effectLst/>
                <a:latin typeface="Trebuchet MS" panose="020B0603020202020204" pitchFamily="34" charset="0"/>
                <a:cs typeface="Calibri" panose="020F0502020204030204" pitchFamily="34" charset="0"/>
              </a:rPr>
              <a:t>Average Age: 42</a:t>
            </a:r>
          </a:p>
          <a:p>
            <a:pPr rtl="0" fontAlgn="base">
              <a:lnSpc>
                <a:spcPct val="150000"/>
              </a:lnSpc>
              <a:spcBef>
                <a:spcPts val="0"/>
              </a:spcBef>
              <a:spcAft>
                <a:spcPts val="0"/>
              </a:spcAft>
              <a:buFont typeface="Arial" panose="020B0604020202020204" pitchFamily="34" charset="0"/>
              <a:buChar char="•"/>
            </a:pPr>
            <a:r>
              <a:rPr lang="en-US" sz="1800" dirty="0">
                <a:solidFill>
                  <a:srgbClr val="000000"/>
                </a:solidFill>
                <a:latin typeface="Trebuchet MS" panose="020B0603020202020204" pitchFamily="34" charset="0"/>
                <a:cs typeface="Calibri" panose="020F0502020204030204" pitchFamily="34" charset="0"/>
              </a:rPr>
              <a:t>Gender Breakdown:</a:t>
            </a:r>
          </a:p>
          <a:p>
            <a:pPr lvl="1" fontAlgn="base">
              <a:lnSpc>
                <a:spcPct val="150000"/>
              </a:lnSpc>
              <a:spcBef>
                <a:spcPts val="0"/>
              </a:spcBef>
              <a:buFont typeface="Arial" panose="020B0604020202020204" pitchFamily="34" charset="0"/>
              <a:buChar char="•"/>
            </a:pPr>
            <a:r>
              <a:rPr lang="en-US" sz="1800" i="0" u="none" strike="noStrike" dirty="0">
                <a:solidFill>
                  <a:srgbClr val="000000"/>
                </a:solidFill>
                <a:effectLst/>
                <a:latin typeface="Trebuchet MS" panose="020B0603020202020204" pitchFamily="34" charset="0"/>
                <a:cs typeface="Calibri" panose="020F0502020204030204" pitchFamily="34" charset="0"/>
              </a:rPr>
              <a:t>50.7% Women</a:t>
            </a:r>
          </a:p>
          <a:p>
            <a:pPr lvl="1" fontAlgn="base">
              <a:lnSpc>
                <a:spcPct val="150000"/>
              </a:lnSpc>
              <a:spcBef>
                <a:spcPts val="0"/>
              </a:spcBef>
              <a:buFont typeface="Arial" panose="020B0604020202020204" pitchFamily="34" charset="0"/>
              <a:buChar char="•"/>
            </a:pPr>
            <a:r>
              <a:rPr lang="en-US" sz="1800" dirty="0">
                <a:solidFill>
                  <a:srgbClr val="000000"/>
                </a:solidFill>
                <a:latin typeface="Trebuchet MS" panose="020B0603020202020204" pitchFamily="34" charset="0"/>
                <a:cs typeface="Calibri" panose="020F0502020204030204" pitchFamily="34" charset="0"/>
              </a:rPr>
              <a:t>47.9% Men </a:t>
            </a:r>
          </a:p>
          <a:p>
            <a:pPr lvl="1" fontAlgn="base">
              <a:lnSpc>
                <a:spcPct val="150000"/>
              </a:lnSpc>
              <a:spcBef>
                <a:spcPts val="0"/>
              </a:spcBef>
              <a:buFont typeface="Arial" panose="020B0604020202020204" pitchFamily="34" charset="0"/>
              <a:buChar char="•"/>
            </a:pPr>
            <a:r>
              <a:rPr lang="en-US" sz="1800" i="0" u="none" strike="noStrike" dirty="0">
                <a:solidFill>
                  <a:srgbClr val="000000"/>
                </a:solidFill>
                <a:effectLst/>
                <a:latin typeface="Trebuchet MS" panose="020B0603020202020204" pitchFamily="34" charset="0"/>
                <a:cs typeface="Calibri" panose="020F0502020204030204" pitchFamily="34" charset="0"/>
              </a:rPr>
              <a:t>1.4% Nonbinary</a:t>
            </a:r>
          </a:p>
        </p:txBody>
      </p:sp>
      <p:pic>
        <p:nvPicPr>
          <p:cNvPr id="6" name="Picture 2">
            <a:extLst>
              <a:ext uri="{FF2B5EF4-FFF2-40B4-BE49-F238E27FC236}">
                <a16:creationId xmlns:a16="http://schemas.microsoft.com/office/drawing/2014/main" id="{F98582D4-8F63-8C5E-5083-4682D5DB3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2143" y="1328469"/>
            <a:ext cx="6891887" cy="5365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go, company name&#10;&#10;Description automatically generated">
            <a:extLst>
              <a:ext uri="{FF2B5EF4-FFF2-40B4-BE49-F238E27FC236}">
                <a16:creationId xmlns:a16="http://schemas.microsoft.com/office/drawing/2014/main" id="{BBA6288D-26EC-D1D8-722B-FE7113380DBB}"/>
              </a:ext>
            </a:extLst>
          </p:cNvPr>
          <p:cNvPicPr>
            <a:picLocks noChangeAspect="1"/>
          </p:cNvPicPr>
          <p:nvPr/>
        </p:nvPicPr>
        <p:blipFill>
          <a:blip r:embed="rId3"/>
          <a:stretch>
            <a:fillRect/>
          </a:stretch>
        </p:blipFill>
        <p:spPr>
          <a:xfrm>
            <a:off x="10455215" y="5460522"/>
            <a:ext cx="1736784" cy="1397478"/>
          </a:xfrm>
          <a:prstGeom prst="rect">
            <a:avLst/>
          </a:prstGeom>
        </p:spPr>
      </p:pic>
    </p:spTree>
    <p:extLst>
      <p:ext uri="{BB962C8B-B14F-4D97-AF65-F5344CB8AC3E}">
        <p14:creationId xmlns:p14="http://schemas.microsoft.com/office/powerpoint/2010/main" val="3329300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41CBCD-844C-41B8-BB22-B8103E3664B3}"/>
              </a:ext>
            </a:extLst>
          </p:cNvPr>
          <p:cNvSpPr>
            <a:spLocks noGrp="1"/>
          </p:cNvSpPr>
          <p:nvPr>
            <p:ph type="body" idx="1"/>
          </p:nvPr>
        </p:nvSpPr>
        <p:spPr>
          <a:xfrm>
            <a:off x="417443" y="993914"/>
            <a:ext cx="4870174" cy="5731564"/>
          </a:xfrm>
        </p:spPr>
        <p:txBody>
          <a:bodyPr/>
          <a:lstStyle/>
          <a:p>
            <a:pPr>
              <a:buFont typeface="Arial" panose="020B0604020202020204" pitchFamily="34" charset="0"/>
              <a:buChar char="•"/>
            </a:pPr>
            <a:r>
              <a:rPr lang="en-US" sz="1600" dirty="0">
                <a:solidFill>
                  <a:schemeClr val="tx1"/>
                </a:solidFill>
                <a:latin typeface="Trebuchet MS" panose="020B0603020202020204" pitchFamily="34" charset="0"/>
                <a:cs typeface="Calibri"/>
              </a:rPr>
              <a:t>Ankeny Community Schools</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Blank Children’s Hospital, UnityPoint Health</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Block Associates, LLC</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Buena Vista University</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Capgemini</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Cedar Rapids Branding &amp; Design</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College of Veterinary Medicine at ISU</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Des Moines Area Regional Transit Authority</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Dupaco Community Credit Union</a:t>
            </a:r>
          </a:p>
          <a:p>
            <a:pPr>
              <a:buFont typeface="Arial" panose="020B0604020202020204" pitchFamily="34" charset="0"/>
              <a:buChar char="•"/>
            </a:pPr>
            <a:r>
              <a:rPr lang="en-US" sz="1600" dirty="0" err="1">
                <a:solidFill>
                  <a:schemeClr val="tx1"/>
                </a:solidFill>
                <a:latin typeface="Trebuchet MS" panose="020B0603020202020204" pitchFamily="34" charset="0"/>
                <a:cs typeface="Calibri"/>
              </a:rPr>
              <a:t>Dwolla</a:t>
            </a:r>
            <a:endParaRPr lang="en-US" sz="1600" dirty="0">
              <a:solidFill>
                <a:schemeClr val="tx1"/>
              </a:solidFill>
              <a:latin typeface="Trebuchet MS" panose="020B0603020202020204" pitchFamily="34" charset="0"/>
              <a:cs typeface="Calibri"/>
            </a:endParaRPr>
          </a:p>
          <a:p>
            <a:pPr>
              <a:buFont typeface="Arial" panose="020B0604020202020204" pitchFamily="34" charset="0"/>
              <a:buChar char="•"/>
            </a:pPr>
            <a:r>
              <a:rPr lang="en-US" sz="1600" dirty="0">
                <a:solidFill>
                  <a:schemeClr val="tx1"/>
                </a:solidFill>
                <a:latin typeface="Trebuchet MS" panose="020B0603020202020204" pitchFamily="34" charset="0"/>
                <a:cs typeface="Calibri"/>
              </a:rPr>
              <a:t>EMC Insurance</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Focus OneSource</a:t>
            </a:r>
          </a:p>
          <a:p>
            <a:pPr>
              <a:buFont typeface="Arial" panose="020B0604020202020204" pitchFamily="34" charset="0"/>
              <a:buChar char="•"/>
            </a:pPr>
            <a:r>
              <a:rPr lang="en-US" sz="1600" dirty="0" err="1">
                <a:solidFill>
                  <a:schemeClr val="tx1"/>
                </a:solidFill>
                <a:latin typeface="Trebuchet MS" panose="020B0603020202020204" pitchFamily="34" charset="0"/>
                <a:cs typeface="Calibri"/>
              </a:rPr>
              <a:t>Folience</a:t>
            </a:r>
            <a:endParaRPr lang="en-US" sz="1600" dirty="0">
              <a:solidFill>
                <a:schemeClr val="tx1"/>
              </a:solidFill>
              <a:latin typeface="Trebuchet MS" panose="020B0603020202020204" pitchFamily="34" charset="0"/>
              <a:cs typeface="Calibri"/>
            </a:endParaRPr>
          </a:p>
          <a:p>
            <a:pPr>
              <a:buFont typeface="Arial" panose="020B0604020202020204" pitchFamily="34" charset="0"/>
              <a:buChar char="•"/>
            </a:pPr>
            <a:r>
              <a:rPr lang="en-US" sz="1600" dirty="0">
                <a:solidFill>
                  <a:schemeClr val="tx1"/>
                </a:solidFill>
                <a:latin typeface="Trebuchet MS" panose="020B0603020202020204" pitchFamily="34" charset="0"/>
                <a:cs typeface="Calibri"/>
              </a:rPr>
              <a:t>Hawkeye Community College</a:t>
            </a:r>
          </a:p>
          <a:p>
            <a:pPr>
              <a:buFont typeface="Arial" panose="020B0604020202020204" pitchFamily="34" charset="0"/>
              <a:buChar char="•"/>
            </a:pPr>
            <a:r>
              <a:rPr lang="en-US" sz="1600" dirty="0">
                <a:solidFill>
                  <a:schemeClr val="tx1"/>
                </a:solidFill>
                <a:latin typeface="Trebuchet MS" panose="020B0603020202020204" pitchFamily="34" charset="0"/>
                <a:cs typeface="Calibri"/>
              </a:rPr>
              <a:t>Iowa Healthcare Collaborative</a:t>
            </a:r>
          </a:p>
          <a:p>
            <a:pPr algn="l">
              <a:buFont typeface="Arial" panose="020B0604020202020204" pitchFamily="34" charset="0"/>
              <a:buChar char="•"/>
            </a:pPr>
            <a:endParaRPr lang="en-US" sz="1600" b="0" i="0" dirty="0">
              <a:solidFill>
                <a:srgbClr val="646464"/>
              </a:solidFill>
              <a:effectLst/>
              <a:latin typeface="Trebuchet MS" panose="020B0603020202020204" pitchFamily="34" charset="0"/>
            </a:endParaRPr>
          </a:p>
          <a:p>
            <a:pPr algn="l">
              <a:buFont typeface="Arial" panose="020B0604020202020204" pitchFamily="34" charset="0"/>
              <a:buChar char="•"/>
            </a:pPr>
            <a:endParaRPr lang="en-US" sz="1600" b="0" i="0" dirty="0">
              <a:solidFill>
                <a:srgbClr val="646464"/>
              </a:solidFill>
              <a:effectLst/>
              <a:latin typeface="Trebuchet MS" panose="020B0603020202020204" pitchFamily="34" charset="0"/>
            </a:endParaRPr>
          </a:p>
          <a:p>
            <a:pPr marL="228600" indent="0"/>
            <a:endParaRPr lang="en-US" dirty="0"/>
          </a:p>
        </p:txBody>
      </p:sp>
      <p:sp>
        <p:nvSpPr>
          <p:cNvPr id="5" name="TextBox 4">
            <a:extLst>
              <a:ext uri="{FF2B5EF4-FFF2-40B4-BE49-F238E27FC236}">
                <a16:creationId xmlns:a16="http://schemas.microsoft.com/office/drawing/2014/main" id="{47A3BA47-C3C8-4851-9880-3733EE05C1F0}"/>
              </a:ext>
            </a:extLst>
          </p:cNvPr>
          <p:cNvSpPr txBox="1"/>
          <p:nvPr/>
        </p:nvSpPr>
        <p:spPr>
          <a:xfrm>
            <a:off x="748748" y="223442"/>
            <a:ext cx="8567530" cy="707886"/>
          </a:xfrm>
          <a:prstGeom prst="rect">
            <a:avLst/>
          </a:prstGeom>
          <a:noFill/>
        </p:spPr>
        <p:txBody>
          <a:bodyPr wrap="square">
            <a:spAutoFit/>
          </a:bodyPr>
          <a:lstStyle/>
          <a:p>
            <a:pPr algn="ctr"/>
            <a:r>
              <a:rPr lang="en-US" sz="4000" b="1" dirty="0">
                <a:latin typeface="Trebuchet MS" panose="020B0603020202020204" pitchFamily="34" charset="0"/>
                <a:cs typeface="Calibri" panose="020F0502020204030204" pitchFamily="34" charset="0"/>
              </a:rPr>
              <a:t>Career Mentoring Partners</a:t>
            </a:r>
          </a:p>
        </p:txBody>
      </p:sp>
      <p:sp>
        <p:nvSpPr>
          <p:cNvPr id="9" name="TextBox 8">
            <a:extLst>
              <a:ext uri="{FF2B5EF4-FFF2-40B4-BE49-F238E27FC236}">
                <a16:creationId xmlns:a16="http://schemas.microsoft.com/office/drawing/2014/main" id="{3B3E9B06-299E-4778-9161-C1E37EE0DF47}"/>
              </a:ext>
            </a:extLst>
          </p:cNvPr>
          <p:cNvSpPr txBox="1"/>
          <p:nvPr/>
        </p:nvSpPr>
        <p:spPr>
          <a:xfrm>
            <a:off x="5287617" y="1080051"/>
            <a:ext cx="5532782" cy="5211683"/>
          </a:xfrm>
          <a:prstGeom prst="rect">
            <a:avLst/>
          </a:prstGeom>
          <a:noFill/>
        </p:spPr>
        <p:txBody>
          <a:bodyPr wrap="square" lIns="91440" tIns="45720" rIns="91440" bIns="45720" anchor="t">
            <a:spAutoFit/>
          </a:bodyPr>
          <a:lstStyle/>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Iowa State University</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Mary Greeley Medical Center</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Millenium Therapy</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New Bohemian Innovation Collaborative, Inc.</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err="1">
                <a:latin typeface="Trebuchet MS" panose="020B0603020202020204" pitchFamily="34" charset="0"/>
                <a:cs typeface="Calibri"/>
                <a:sym typeface="Open Sans"/>
              </a:rPr>
              <a:t>Pratum</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River Hills Community Health Center</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Strategic America</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Summit Family Dental</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United Community Health Center</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University of Iowa Hospitals and Clinics</a:t>
            </a: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US Army Corps of Engineers</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USDA, Natural Resources Conservation Service</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Van Meter Inc.</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Visionary</a:t>
            </a:r>
            <a:endParaRPr lang="en-US" sz="1600" dirty="0">
              <a:latin typeface="Trebuchet MS" panose="020B0603020202020204" pitchFamily="34" charset="0"/>
              <a:cs typeface="Calibri"/>
            </a:endParaRPr>
          </a:p>
          <a:p>
            <a:pPr marL="457200" indent="-228600">
              <a:lnSpc>
                <a:spcPct val="90000"/>
              </a:lnSpc>
              <a:spcBef>
                <a:spcPts val="1000"/>
              </a:spcBef>
              <a:buClr>
                <a:schemeClr val="dk1"/>
              </a:buClr>
              <a:buSzPts val="2800"/>
              <a:buFont typeface="Arial" panose="020B0604020202020204" pitchFamily="34" charset="0"/>
              <a:buChar char="•"/>
            </a:pPr>
            <a:r>
              <a:rPr lang="en-US" sz="1600" dirty="0">
                <a:latin typeface="Trebuchet MS" panose="020B0603020202020204" pitchFamily="34" charset="0"/>
                <a:cs typeface="Calibri"/>
                <a:sym typeface="Open Sans"/>
              </a:rPr>
              <a:t>Wells Fargo</a:t>
            </a:r>
            <a:endParaRPr lang="en-US" sz="1600" dirty="0">
              <a:latin typeface="Trebuchet MS" panose="020B0603020202020204" pitchFamily="34" charset="0"/>
              <a:cs typeface="Calibri"/>
            </a:endParaRPr>
          </a:p>
        </p:txBody>
      </p:sp>
      <p:pic>
        <p:nvPicPr>
          <p:cNvPr id="2" name="Picture 4" descr="Logo, company name&#10;&#10;Description automatically generated">
            <a:extLst>
              <a:ext uri="{FF2B5EF4-FFF2-40B4-BE49-F238E27FC236}">
                <a16:creationId xmlns:a16="http://schemas.microsoft.com/office/drawing/2014/main" id="{F8FE449E-380C-F5AA-CAD4-F6BC10B5DD4B}"/>
              </a:ext>
            </a:extLst>
          </p:cNvPr>
          <p:cNvPicPr>
            <a:picLocks noChangeAspect="1"/>
          </p:cNvPicPr>
          <p:nvPr/>
        </p:nvPicPr>
        <p:blipFill>
          <a:blip r:embed="rId2"/>
          <a:stretch>
            <a:fillRect/>
          </a:stretch>
        </p:blipFill>
        <p:spPr>
          <a:xfrm>
            <a:off x="10334446" y="5505346"/>
            <a:ext cx="1857554" cy="1352654"/>
          </a:xfrm>
          <a:prstGeom prst="rect">
            <a:avLst/>
          </a:prstGeom>
        </p:spPr>
      </p:pic>
    </p:spTree>
    <p:extLst>
      <p:ext uri="{BB962C8B-B14F-4D97-AF65-F5344CB8AC3E}">
        <p14:creationId xmlns:p14="http://schemas.microsoft.com/office/powerpoint/2010/main" val="3272637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Text Placeholder 2">
            <a:extLst>
              <a:ext uri="{FF2B5EF4-FFF2-40B4-BE49-F238E27FC236}">
                <a16:creationId xmlns:a16="http://schemas.microsoft.com/office/drawing/2014/main" id="{E9A0665C-1F36-4317-839F-A3F5EF0B222D}"/>
              </a:ext>
            </a:extLst>
          </p:cNvPr>
          <p:cNvSpPr>
            <a:spLocks noGrp="1"/>
          </p:cNvSpPr>
          <p:nvPr>
            <p:ph type="body" idx="1"/>
          </p:nvPr>
        </p:nvSpPr>
        <p:spPr>
          <a:xfrm>
            <a:off x="4635591" y="1868558"/>
            <a:ext cx="5698836" cy="4355262"/>
          </a:xfrm>
        </p:spPr>
        <p:txBody>
          <a:bodyPr vert="horz" lIns="91440" tIns="45720" rIns="91440" bIns="45720" rtlCol="0">
            <a:normAutofit/>
          </a:bodyPr>
          <a:lstStyle/>
          <a:p>
            <a:pPr marL="685800" indent="-457200">
              <a:lnSpc>
                <a:spcPct val="100000"/>
              </a:lnSpc>
              <a:spcBef>
                <a:spcPts val="0"/>
              </a:spcBef>
              <a:spcAft>
                <a:spcPts val="800"/>
              </a:spcAft>
              <a:buFont typeface="Arial" panose="020B0604020202020204" pitchFamily="34" charset="0"/>
              <a:buChar char="•"/>
            </a:pPr>
            <a:r>
              <a:rPr lang="en-US" sz="1800" dirty="0">
                <a:latin typeface="Trebuchet MS" panose="020B0603020202020204" pitchFamily="34" charset="0"/>
                <a:cs typeface="Calibri" panose="020F0502020204030204" pitchFamily="34" charset="0"/>
              </a:rPr>
              <a:t>Your mentor can serve as an outstanding professional reference</a:t>
            </a:r>
          </a:p>
          <a:p>
            <a:pPr marL="685800" indent="-457200">
              <a:lnSpc>
                <a:spcPct val="100000"/>
              </a:lnSpc>
              <a:spcBef>
                <a:spcPts val="0"/>
              </a:spcBef>
              <a:spcAft>
                <a:spcPts val="800"/>
              </a:spcAft>
              <a:buFont typeface="Arial" panose="020B0604020202020204" pitchFamily="34" charset="0"/>
              <a:buChar char="•"/>
            </a:pPr>
            <a:r>
              <a:rPr lang="en-US" sz="1800" dirty="0">
                <a:latin typeface="Trebuchet MS" panose="020B0603020202020204" pitchFamily="34" charset="0"/>
                <a:cs typeface="Calibri" panose="020F0502020204030204" pitchFamily="34" charset="0"/>
              </a:rPr>
              <a:t>Expand your network</a:t>
            </a:r>
          </a:p>
          <a:p>
            <a:pPr marL="685800" indent="-457200">
              <a:lnSpc>
                <a:spcPct val="100000"/>
              </a:lnSpc>
              <a:spcBef>
                <a:spcPts val="0"/>
              </a:spcBef>
              <a:spcAft>
                <a:spcPts val="800"/>
              </a:spcAft>
              <a:buFont typeface="Arial" panose="020B0604020202020204" pitchFamily="34" charset="0"/>
              <a:buChar char="•"/>
            </a:pPr>
            <a:r>
              <a:rPr lang="en-US" sz="1800" dirty="0">
                <a:latin typeface="Trebuchet MS" panose="020B0603020202020204" pitchFamily="34" charset="0"/>
                <a:cs typeface="Calibri" panose="020F0502020204030204" pitchFamily="34" charset="0"/>
              </a:rPr>
              <a:t>Explore professional development opportunities</a:t>
            </a:r>
          </a:p>
          <a:p>
            <a:pPr marL="685800" indent="-457200">
              <a:lnSpc>
                <a:spcPct val="100000"/>
              </a:lnSpc>
              <a:spcBef>
                <a:spcPts val="0"/>
              </a:spcBef>
              <a:spcAft>
                <a:spcPts val="800"/>
              </a:spcAft>
              <a:buFont typeface="Arial" panose="020B0604020202020204" pitchFamily="34" charset="0"/>
              <a:buChar char="•"/>
            </a:pPr>
            <a:r>
              <a:rPr lang="en-US" sz="1800" dirty="0">
                <a:latin typeface="Trebuchet MS" panose="020B0603020202020204" pitchFamily="34" charset="0"/>
                <a:cs typeface="Calibri" panose="020F0502020204030204" pitchFamily="34" charset="0"/>
              </a:rPr>
              <a:t>Learn job readiness strategies and skills</a:t>
            </a:r>
          </a:p>
          <a:p>
            <a:pPr marL="685800" indent="-457200">
              <a:lnSpc>
                <a:spcPct val="100000"/>
              </a:lnSpc>
              <a:spcBef>
                <a:spcPts val="0"/>
              </a:spcBef>
              <a:spcAft>
                <a:spcPts val="800"/>
              </a:spcAft>
              <a:buFont typeface="Arial" panose="020B0604020202020204" pitchFamily="34" charset="0"/>
              <a:buChar char="•"/>
            </a:pPr>
            <a:r>
              <a:rPr lang="en-US" sz="1800" dirty="0">
                <a:latin typeface="Trebuchet MS" panose="020B0603020202020204" pitchFamily="34" charset="0"/>
                <a:cs typeface="Calibri" panose="020F0502020204030204" pitchFamily="34" charset="0"/>
              </a:rPr>
              <a:t>Understand, appreciate, and communicate your strengths </a:t>
            </a:r>
          </a:p>
          <a:p>
            <a:pPr marL="685800" indent="-457200">
              <a:lnSpc>
                <a:spcPct val="100000"/>
              </a:lnSpc>
              <a:spcBef>
                <a:spcPts val="0"/>
              </a:spcBef>
              <a:spcAft>
                <a:spcPts val="800"/>
              </a:spcAft>
              <a:buFont typeface="Arial" panose="020B0604020202020204" pitchFamily="34" charset="0"/>
              <a:buChar char="•"/>
            </a:pPr>
            <a:r>
              <a:rPr lang="en-US" sz="1800" dirty="0">
                <a:latin typeface="Trebuchet MS" panose="020B0603020202020204" pitchFamily="34" charset="0"/>
                <a:cs typeface="Calibri" panose="020F0502020204030204" pitchFamily="34" charset="0"/>
              </a:rPr>
              <a:t>Potential to gain a mentor for life!</a:t>
            </a:r>
          </a:p>
          <a:p>
            <a:pPr marL="228600">
              <a:buFont typeface="Arial" panose="020B0604020202020204" pitchFamily="34" charset="0"/>
              <a:buChar char="•"/>
            </a:pPr>
            <a:endParaRPr lang="en-US" sz="20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BCDEC73E-EE6C-4F72-9269-3C09DD919876}"/>
              </a:ext>
            </a:extLst>
          </p:cNvPr>
          <p:cNvSpPr>
            <a:spLocks noGrp="1"/>
          </p:cNvSpPr>
          <p:nvPr>
            <p:ph type="title"/>
          </p:nvPr>
        </p:nvSpPr>
        <p:spPr>
          <a:xfrm>
            <a:off x="4585252" y="742122"/>
            <a:ext cx="5791200" cy="722244"/>
          </a:xfrm>
        </p:spPr>
        <p:txBody>
          <a:bodyPr vert="horz" lIns="91440" tIns="45720" rIns="91440" bIns="45720" rtlCol="0" anchor="b">
            <a:normAutofit/>
          </a:bodyPr>
          <a:lstStyle/>
          <a:p>
            <a:pPr algn="ctr">
              <a:spcBef>
                <a:spcPct val="0"/>
              </a:spcBef>
            </a:pPr>
            <a:r>
              <a:rPr lang="en-US" dirty="0">
                <a:solidFill>
                  <a:schemeClr val="tx1"/>
                </a:solidFill>
                <a:latin typeface="+mj-lt"/>
                <a:ea typeface="+mj-ea"/>
                <a:cs typeface="+mj-cs"/>
              </a:rPr>
              <a:t> </a:t>
            </a:r>
            <a:r>
              <a:rPr lang="en-US" dirty="0">
                <a:solidFill>
                  <a:schemeClr val="tx1"/>
                </a:solidFill>
                <a:latin typeface="Trebuchet MS" panose="020B0603020202020204" pitchFamily="34" charset="0"/>
                <a:ea typeface="+mj-ea"/>
                <a:cs typeface="Calibri" panose="020F0502020204030204" pitchFamily="34" charset="0"/>
              </a:rPr>
              <a:t>Student Benefits</a:t>
            </a:r>
          </a:p>
        </p:txBody>
      </p:sp>
      <p:pic>
        <p:nvPicPr>
          <p:cNvPr id="1026" name="Picture 2">
            <a:extLst>
              <a:ext uri="{FF2B5EF4-FFF2-40B4-BE49-F238E27FC236}">
                <a16:creationId xmlns:a16="http://schemas.microsoft.com/office/drawing/2014/main" id="{8B3BE8A2-851F-4ADA-8584-9FCA3BB68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85" r="757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4" descr="Logo, company name&#10;&#10;Description automatically generated">
            <a:extLst>
              <a:ext uri="{FF2B5EF4-FFF2-40B4-BE49-F238E27FC236}">
                <a16:creationId xmlns:a16="http://schemas.microsoft.com/office/drawing/2014/main" id="{8A7F6ADB-B6CF-351A-5194-18F456063B4C}"/>
              </a:ext>
            </a:extLst>
          </p:cNvPr>
          <p:cNvPicPr>
            <a:picLocks noChangeAspect="1"/>
          </p:cNvPicPr>
          <p:nvPr/>
        </p:nvPicPr>
        <p:blipFill>
          <a:blip r:embed="rId3"/>
          <a:stretch>
            <a:fillRect/>
          </a:stretch>
        </p:blipFill>
        <p:spPr>
          <a:xfrm>
            <a:off x="10334426" y="5505346"/>
            <a:ext cx="1857554" cy="1352654"/>
          </a:xfrm>
          <a:prstGeom prst="rect">
            <a:avLst/>
          </a:prstGeom>
        </p:spPr>
      </p:pic>
    </p:spTree>
    <p:extLst>
      <p:ext uri="{BB962C8B-B14F-4D97-AF65-F5344CB8AC3E}">
        <p14:creationId xmlns:p14="http://schemas.microsoft.com/office/powerpoint/2010/main" val="2914258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9"/>
          <p:cNvSpPr txBox="1">
            <a:spLocks noGrp="1"/>
          </p:cNvSpPr>
          <p:nvPr>
            <p:ph type="title"/>
          </p:nvPr>
        </p:nvSpPr>
        <p:spPr>
          <a:xfrm>
            <a:off x="380999" y="326248"/>
            <a:ext cx="11430000" cy="660264"/>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dk1"/>
              </a:buClr>
              <a:buSzPts val="2800"/>
              <a:buFont typeface="Century Gothic"/>
              <a:buNone/>
            </a:pPr>
            <a:r>
              <a:rPr lang="en-US"/>
              <a:t>PROGRAM FEEDBACK</a:t>
            </a:r>
            <a:endParaRPr/>
          </a:p>
        </p:txBody>
      </p:sp>
      <p:pic>
        <p:nvPicPr>
          <p:cNvPr id="581" name="Google Shape;581;p69"/>
          <p:cNvPicPr preferRelativeResize="0">
            <a:picLocks noGrp="1"/>
          </p:cNvPicPr>
          <p:nvPr>
            <p:ph type="pic" idx="2"/>
          </p:nvPr>
        </p:nvPicPr>
        <p:blipFill rotWithShape="1">
          <a:blip r:embed="rId3">
            <a:alphaModFix/>
          </a:blip>
          <a:srcRect t="4561" b="4570"/>
          <a:stretch/>
        </p:blipFill>
        <p:spPr>
          <a:xfrm>
            <a:off x="1346546" y="4703777"/>
            <a:ext cx="1263650" cy="1148268"/>
          </a:xfrm>
          <a:prstGeom prst="rect">
            <a:avLst/>
          </a:prstGeom>
          <a:noFill/>
          <a:ln>
            <a:noFill/>
          </a:ln>
        </p:spPr>
      </p:pic>
      <p:pic>
        <p:nvPicPr>
          <p:cNvPr id="582" name="Google Shape;582;p69"/>
          <p:cNvPicPr preferRelativeResize="0">
            <a:picLocks noGrp="1"/>
          </p:cNvPicPr>
          <p:nvPr>
            <p:ph type="pic" idx="3"/>
          </p:nvPr>
        </p:nvPicPr>
        <p:blipFill rotWithShape="1">
          <a:blip r:embed="rId4">
            <a:alphaModFix/>
          </a:blip>
          <a:srcRect t="4561" b="4570"/>
          <a:stretch/>
        </p:blipFill>
        <p:spPr>
          <a:xfrm>
            <a:off x="5307569" y="4703777"/>
            <a:ext cx="1263650" cy="1148268"/>
          </a:xfrm>
          <a:prstGeom prst="rect">
            <a:avLst/>
          </a:prstGeom>
          <a:noFill/>
          <a:ln>
            <a:noFill/>
          </a:ln>
        </p:spPr>
      </p:pic>
      <p:pic>
        <p:nvPicPr>
          <p:cNvPr id="583" name="Google Shape;583;p69"/>
          <p:cNvPicPr preferRelativeResize="0">
            <a:picLocks noGrp="1"/>
          </p:cNvPicPr>
          <p:nvPr>
            <p:ph type="pic" idx="4"/>
          </p:nvPr>
        </p:nvPicPr>
        <p:blipFill rotWithShape="1">
          <a:blip r:embed="rId5">
            <a:alphaModFix/>
          </a:blip>
          <a:srcRect t="4561" b="4570"/>
          <a:stretch/>
        </p:blipFill>
        <p:spPr>
          <a:xfrm>
            <a:off x="9268592" y="4703777"/>
            <a:ext cx="1263650" cy="1148268"/>
          </a:xfrm>
          <a:prstGeom prst="rect">
            <a:avLst/>
          </a:prstGeom>
          <a:noFill/>
          <a:ln>
            <a:noFill/>
          </a:ln>
        </p:spPr>
      </p:pic>
      <p:sp>
        <p:nvSpPr>
          <p:cNvPr id="584" name="Google Shape;584;p69"/>
          <p:cNvSpPr/>
          <p:nvPr/>
        </p:nvSpPr>
        <p:spPr>
          <a:xfrm>
            <a:off x="458822" y="1251585"/>
            <a:ext cx="3507954" cy="2908453"/>
          </a:xfrm>
          <a:prstGeom prst="wedgeRectCallout">
            <a:avLst>
              <a:gd name="adj1" fmla="val -20833"/>
              <a:gd name="adj2" fmla="val 625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“I think I found a new career path. It's been going up and up since I started my mentorship.” </a:t>
            </a:r>
            <a:b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b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-Mentee, Tan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5" name="Google Shape;585;p69"/>
          <p:cNvSpPr/>
          <p:nvPr/>
        </p:nvSpPr>
        <p:spPr>
          <a:xfrm>
            <a:off x="4500177" y="1251584"/>
            <a:ext cx="3507954" cy="2908453"/>
          </a:xfrm>
          <a:prstGeom prst="wedgeRectCallout">
            <a:avLst>
              <a:gd name="adj1" fmla="val -20833"/>
              <a:gd name="adj2" fmla="val 625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“Totally worth having conversations and helping!” -Mentor, Aaron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6" name="Google Shape;586;p69"/>
          <p:cNvSpPr/>
          <p:nvPr/>
        </p:nvSpPr>
        <p:spPr>
          <a:xfrm>
            <a:off x="8541532" y="1251583"/>
            <a:ext cx="3507954" cy="2908453"/>
          </a:xfrm>
          <a:prstGeom prst="wedgeRectCallout">
            <a:avLst>
              <a:gd name="adj1" fmla="val -20833"/>
              <a:gd name="adj2" fmla="val 625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“My mentor went above and beyond to help me. She helped me with learning more about the field and developing my resume and cover letter.” </a:t>
            </a:r>
            <a:b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br>
            <a:r>
              <a:rPr kumimoji="0" lang="en-US"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-Mentee, Tiffany</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3" name="Picture 4" descr="Logo, company name&#10;&#10;Description automatically generated">
            <a:extLst>
              <a:ext uri="{FF2B5EF4-FFF2-40B4-BE49-F238E27FC236}">
                <a16:creationId xmlns:a16="http://schemas.microsoft.com/office/drawing/2014/main" id="{56BC9626-9244-46B2-C00A-3DFC428F677F}"/>
              </a:ext>
            </a:extLst>
          </p:cNvPr>
          <p:cNvPicPr>
            <a:picLocks noChangeAspect="1"/>
          </p:cNvPicPr>
          <p:nvPr/>
        </p:nvPicPr>
        <p:blipFill>
          <a:blip r:embed="rId6"/>
          <a:stretch>
            <a:fillRect/>
          </a:stretch>
        </p:blipFill>
        <p:spPr>
          <a:xfrm>
            <a:off x="10760802" y="5795632"/>
            <a:ext cx="1431198" cy="1035155"/>
          </a:xfrm>
          <a:prstGeom prst="rect">
            <a:avLst/>
          </a:prstGeom>
        </p:spPr>
      </p:pic>
    </p:spTree>
    <p:extLst>
      <p:ext uri="{BB962C8B-B14F-4D97-AF65-F5344CB8AC3E}">
        <p14:creationId xmlns:p14="http://schemas.microsoft.com/office/powerpoint/2010/main" val="5856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73E-EE6C-4F72-9269-3C09DD919876}"/>
              </a:ext>
            </a:extLst>
          </p:cNvPr>
          <p:cNvSpPr>
            <a:spLocks noGrp="1"/>
          </p:cNvSpPr>
          <p:nvPr>
            <p:ph type="title"/>
          </p:nvPr>
        </p:nvSpPr>
        <p:spPr>
          <a:xfrm>
            <a:off x="284672" y="365125"/>
            <a:ext cx="9394166" cy="1262507"/>
          </a:xfrm>
        </p:spPr>
        <p:txBody>
          <a:bodyPr/>
          <a:lstStyle/>
          <a:p>
            <a:pPr algn="ctr"/>
            <a:r>
              <a:rPr lang="en-US" sz="4000" dirty="0">
                <a:latin typeface="Trebuchet MS" panose="020B0603020202020204" pitchFamily="34" charset="0"/>
                <a:cs typeface="Calibri" panose="020F0502020204030204" pitchFamily="34" charset="0"/>
              </a:rPr>
              <a:t>Sharing is Caring: How You Can Help</a:t>
            </a:r>
          </a:p>
        </p:txBody>
      </p:sp>
      <p:pic>
        <p:nvPicPr>
          <p:cNvPr id="1026" name="Picture 2">
            <a:extLst>
              <a:ext uri="{FF2B5EF4-FFF2-40B4-BE49-F238E27FC236}">
                <a16:creationId xmlns:a16="http://schemas.microsoft.com/office/drawing/2014/main" id="{8B3BE8A2-851F-4ADA-8584-9FCA3BB68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6138" y="1742662"/>
            <a:ext cx="5063832" cy="4545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go, company name&#10;&#10;Description automatically generated">
            <a:extLst>
              <a:ext uri="{FF2B5EF4-FFF2-40B4-BE49-F238E27FC236}">
                <a16:creationId xmlns:a16="http://schemas.microsoft.com/office/drawing/2014/main" id="{B401F780-1661-09C4-F5B4-E98D90A38E7C}"/>
              </a:ext>
            </a:extLst>
          </p:cNvPr>
          <p:cNvPicPr>
            <a:picLocks noChangeAspect="1"/>
          </p:cNvPicPr>
          <p:nvPr/>
        </p:nvPicPr>
        <p:blipFill>
          <a:blip r:embed="rId3"/>
          <a:stretch>
            <a:fillRect/>
          </a:stretch>
        </p:blipFill>
        <p:spPr>
          <a:xfrm>
            <a:off x="10334446" y="5505346"/>
            <a:ext cx="1857554" cy="1352654"/>
          </a:xfrm>
          <a:prstGeom prst="rect">
            <a:avLst/>
          </a:prstGeom>
        </p:spPr>
      </p:pic>
      <p:graphicFrame>
        <p:nvGraphicFramePr>
          <p:cNvPr id="1048" name="Text Placeholder 2">
            <a:extLst>
              <a:ext uri="{FF2B5EF4-FFF2-40B4-BE49-F238E27FC236}">
                <a16:creationId xmlns:a16="http://schemas.microsoft.com/office/drawing/2014/main" id="{F53D54F7-E271-38E0-66FD-D246AB6D5902}"/>
              </a:ext>
            </a:extLst>
          </p:cNvPr>
          <p:cNvGraphicFramePr/>
          <p:nvPr>
            <p:extLst>
              <p:ext uri="{D42A27DB-BD31-4B8C-83A1-F6EECF244321}">
                <p14:modId xmlns:p14="http://schemas.microsoft.com/office/powerpoint/2010/main" val="2430125481"/>
              </p:ext>
            </p:extLst>
          </p:nvPr>
        </p:nvGraphicFramePr>
        <p:xfrm>
          <a:off x="5287992" y="1742661"/>
          <a:ext cx="5451895" cy="4545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3270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B599-22E9-92F7-5659-545770607EB0}"/>
              </a:ext>
            </a:extLst>
          </p:cNvPr>
          <p:cNvSpPr>
            <a:spLocks noGrp="1"/>
          </p:cNvSpPr>
          <p:nvPr>
            <p:ph type="title"/>
          </p:nvPr>
        </p:nvSpPr>
        <p:spPr/>
        <p:txBody>
          <a:bodyPr>
            <a:normAutofit/>
          </a:bodyPr>
          <a:lstStyle/>
          <a:p>
            <a:r>
              <a:rPr lang="en-US"/>
              <a:t> NEXT STEPS</a:t>
            </a:r>
          </a:p>
        </p:txBody>
      </p:sp>
      <p:pic>
        <p:nvPicPr>
          <p:cNvPr id="2050" name="Picture 2" descr="Let's Collaborate! NYC - Home | Facebook">
            <a:extLst>
              <a:ext uri="{FF2B5EF4-FFF2-40B4-BE49-F238E27FC236}">
                <a16:creationId xmlns:a16="http://schemas.microsoft.com/office/drawing/2014/main" id="{B3A99C00-EECD-F255-450B-EB0D14F73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267905"/>
            <a:ext cx="4729929" cy="2802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2CCDBE-4ECC-C209-4899-6EF73C1A48CC}"/>
              </a:ext>
            </a:extLst>
          </p:cNvPr>
          <p:cNvSpPr txBox="1"/>
          <p:nvPr/>
        </p:nvSpPr>
        <p:spPr>
          <a:xfrm>
            <a:off x="2377440" y="2816352"/>
            <a:ext cx="8686800" cy="4093428"/>
          </a:xfrm>
          <a:prstGeom prst="rect">
            <a:avLst/>
          </a:prstGeom>
          <a:noFill/>
        </p:spPr>
        <p:txBody>
          <a:bodyPr wrap="square" lIns="91440" tIns="45720" rIns="91440" bIns="45720" rtlCol="0" anchor="t">
            <a:spAutoFit/>
          </a:bodyPr>
          <a:lstStyle/>
          <a:p>
            <a:r>
              <a:rPr lang="en-US" sz="2800" dirty="0"/>
              <a:t>Volunteer to mentor</a:t>
            </a:r>
          </a:p>
          <a:p>
            <a:endParaRPr lang="en-US" sz="2800"/>
          </a:p>
          <a:p>
            <a:r>
              <a:rPr lang="en-US" sz="2800" dirty="0"/>
              <a:t>Spread the word about Virtual Coach!</a:t>
            </a:r>
            <a:endParaRPr lang="en-US" sz="2800" dirty="0">
              <a:cs typeface="Arial"/>
            </a:endParaRPr>
          </a:p>
          <a:p>
            <a:endParaRPr lang="en-US" sz="2800"/>
          </a:p>
          <a:p>
            <a:r>
              <a:rPr lang="en-US" sz="2800" dirty="0"/>
              <a:t>Connect us to professional organizations</a:t>
            </a:r>
            <a:endParaRPr lang="en-US" sz="2800" dirty="0">
              <a:cs typeface="Arial"/>
            </a:endParaRPr>
          </a:p>
          <a:p>
            <a:endParaRPr lang="en-US" sz="2800"/>
          </a:p>
          <a:p>
            <a:r>
              <a:rPr lang="en-US" sz="2800" dirty="0"/>
              <a:t>Contact us for consulting in starting or strengthening mentoring in your org</a:t>
            </a:r>
            <a:endParaRPr lang="en-US" sz="2800" dirty="0">
              <a:cs typeface="Arial"/>
            </a:endParaRPr>
          </a:p>
          <a:p>
            <a:endParaRPr lang="en-US"/>
          </a:p>
          <a:p>
            <a:endParaRPr lang="en-US"/>
          </a:p>
        </p:txBody>
      </p:sp>
    </p:spTree>
    <p:extLst>
      <p:ext uri="{BB962C8B-B14F-4D97-AF65-F5344CB8AC3E}">
        <p14:creationId xmlns:p14="http://schemas.microsoft.com/office/powerpoint/2010/main" val="4262242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1D8A9-3CD7-4D06-8BEA-E62FC97EB40B}"/>
              </a:ext>
            </a:extLst>
          </p:cNvPr>
          <p:cNvSpPr>
            <a:spLocks noGrp="1"/>
          </p:cNvSpPr>
          <p:nvPr>
            <p:ph idx="1"/>
          </p:nvPr>
        </p:nvSpPr>
        <p:spPr>
          <a:xfrm>
            <a:off x="2340950" y="1673003"/>
            <a:ext cx="7963032" cy="5184997"/>
          </a:xfrm>
        </p:spPr>
        <p:txBody>
          <a:bodyPr vert="horz" lIns="91440" tIns="45720" rIns="91440" bIns="45720" rtlCol="0" anchor="t">
            <a:normAutofit fontScale="85000" lnSpcReduction="20000"/>
          </a:bodyPr>
          <a:lstStyle/>
          <a:p>
            <a:r>
              <a:rPr lang="en-US"/>
              <a:t>Websites: </a:t>
            </a:r>
          </a:p>
          <a:p>
            <a:r>
              <a:rPr lang="en-US">
                <a:hlinkClick r:id="rId3"/>
              </a:rPr>
              <a:t>www.iowamentoring.org</a:t>
            </a:r>
            <a:r>
              <a:rPr lang="en-US"/>
              <a:t> </a:t>
            </a:r>
            <a:endParaRPr lang="en-US">
              <a:cs typeface="Arial"/>
            </a:endParaRPr>
          </a:p>
          <a:p>
            <a:r>
              <a:rPr lang="en-US">
                <a:hlinkClick r:id="rId4"/>
              </a:rPr>
              <a:t>https://iowacollegeaid.gov/Corps</a:t>
            </a:r>
            <a:endParaRPr lang="en-US"/>
          </a:p>
          <a:p>
            <a:r>
              <a:rPr lang="en-US">
                <a:hlinkClick r:id="rId5"/>
              </a:rPr>
              <a:t>https://iowacollegeaid.gov/VirtualCoach</a:t>
            </a:r>
            <a:endParaRPr lang="en-US">
              <a:cs typeface="Arial"/>
              <a:hlinkClick r:id="rId5"/>
            </a:endParaRPr>
          </a:p>
          <a:p>
            <a:r>
              <a:rPr lang="en-US">
                <a:hlinkClick r:id="rId6"/>
              </a:rPr>
              <a:t>https://www.futurereadyiowa.gov/volunteer</a:t>
            </a:r>
            <a:endParaRPr lang="en-US"/>
          </a:p>
          <a:p>
            <a:endParaRPr lang="en-US"/>
          </a:p>
          <a:p>
            <a:r>
              <a:rPr lang="en-US">
                <a:cs typeface="Arial"/>
              </a:rPr>
              <a:t>Email:</a:t>
            </a:r>
          </a:p>
          <a:p>
            <a:r>
              <a:rPr lang="en-US">
                <a:hlinkClick r:id="rId7"/>
              </a:rPr>
              <a:t>christina.sibaouih@iowa.gov</a:t>
            </a:r>
            <a:endParaRPr lang="en-US">
              <a:cs typeface="Arial"/>
              <a:hlinkClick r:id="rId7"/>
            </a:endParaRPr>
          </a:p>
          <a:p>
            <a:r>
              <a:rPr lang="en-US">
                <a:hlinkClick r:id="rId7"/>
              </a:rPr>
              <a:t>mary.sheka@volunteeriowa.org</a:t>
            </a:r>
            <a:endParaRPr lang="en-US"/>
          </a:p>
          <a:p>
            <a:r>
              <a:rPr lang="en-US">
                <a:hlinkClick r:id="rId8"/>
              </a:rPr>
              <a:t>jason.wiegand@volunteeriowa.org</a:t>
            </a:r>
            <a:r>
              <a:rPr lang="en-US"/>
              <a:t> </a:t>
            </a:r>
            <a:endParaRPr lang="en-US">
              <a:cs typeface="Arial"/>
            </a:endParaRPr>
          </a:p>
        </p:txBody>
      </p:sp>
      <p:sp>
        <p:nvSpPr>
          <p:cNvPr id="4" name="Slide Number Placeholder 3">
            <a:extLst>
              <a:ext uri="{FF2B5EF4-FFF2-40B4-BE49-F238E27FC236}">
                <a16:creationId xmlns:a16="http://schemas.microsoft.com/office/drawing/2014/main" id="{B2D95AB5-0B3E-44A6-B58D-1AE290CA89C3}"/>
              </a:ext>
            </a:extLst>
          </p:cNvPr>
          <p:cNvSpPr>
            <a:spLocks noGrp="1"/>
          </p:cNvSpPr>
          <p:nvPr>
            <p:ph type="sldNum" sz="quarter" idx="12"/>
          </p:nvPr>
        </p:nvSpPr>
        <p:spPr/>
        <p:txBody>
          <a:bodyPr/>
          <a:lstStyle/>
          <a:p>
            <a:fld id="{18359CA6-82DB-4DA8-8DE0-E99E9A716A02}" type="slidenum">
              <a:rPr lang="en-US" smtClean="0"/>
              <a:pPr/>
              <a:t>47</a:t>
            </a:fld>
            <a:endParaRPr lang="en-US"/>
          </a:p>
        </p:txBody>
      </p:sp>
      <p:sp>
        <p:nvSpPr>
          <p:cNvPr id="10" name="Title 9">
            <a:extLst>
              <a:ext uri="{FF2B5EF4-FFF2-40B4-BE49-F238E27FC236}">
                <a16:creationId xmlns:a16="http://schemas.microsoft.com/office/drawing/2014/main" id="{BABA5ABB-B273-AE12-0EBD-6388FCC6EDF8}"/>
              </a:ext>
            </a:extLst>
          </p:cNvPr>
          <p:cNvSpPr>
            <a:spLocks noGrp="1"/>
          </p:cNvSpPr>
          <p:nvPr>
            <p:ph type="title"/>
          </p:nvPr>
        </p:nvSpPr>
        <p:spPr/>
        <p:txBody>
          <a:bodyPr/>
          <a:lstStyle/>
          <a:p>
            <a:r>
              <a:rPr lang="en-US"/>
              <a:t>Stay Connected </a:t>
            </a:r>
          </a:p>
        </p:txBody>
      </p:sp>
    </p:spTree>
    <p:extLst>
      <p:ext uri="{BB962C8B-B14F-4D97-AF65-F5344CB8AC3E}">
        <p14:creationId xmlns:p14="http://schemas.microsoft.com/office/powerpoint/2010/main" val="250996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3139-FD4E-45BE-8B43-A865936C9138}"/>
              </a:ext>
            </a:extLst>
          </p:cNvPr>
          <p:cNvSpPr>
            <a:spLocks noGrp="1"/>
          </p:cNvSpPr>
          <p:nvPr>
            <p:ph type="title"/>
          </p:nvPr>
        </p:nvSpPr>
        <p:spPr/>
        <p:txBody>
          <a:bodyPr/>
          <a:lstStyle/>
          <a:p>
            <a:r>
              <a:rPr lang="en-US"/>
              <a:t>VOLUNTEER IOWA</a:t>
            </a:r>
          </a:p>
        </p:txBody>
      </p:sp>
      <p:sp>
        <p:nvSpPr>
          <p:cNvPr id="3" name="Content Placeholder 2">
            <a:extLst>
              <a:ext uri="{FF2B5EF4-FFF2-40B4-BE49-F238E27FC236}">
                <a16:creationId xmlns:a16="http://schemas.microsoft.com/office/drawing/2014/main" id="{43241CE8-0D08-4215-A546-8E7AAD731EB0}"/>
              </a:ext>
            </a:extLst>
          </p:cNvPr>
          <p:cNvSpPr>
            <a:spLocks noGrp="1"/>
          </p:cNvSpPr>
          <p:nvPr>
            <p:ph idx="1"/>
          </p:nvPr>
        </p:nvSpPr>
        <p:spPr>
          <a:xfrm>
            <a:off x="2302328" y="1839059"/>
            <a:ext cx="7304314" cy="2045269"/>
          </a:xfrm>
        </p:spPr>
        <p:txBody>
          <a:bodyPr>
            <a:normAutofit fontScale="92500" lnSpcReduction="20000"/>
          </a:bodyPr>
          <a:lstStyle/>
          <a:p>
            <a:r>
              <a:rPr lang="en-US"/>
              <a:t>Building volunteer capacity</a:t>
            </a:r>
          </a:p>
          <a:p>
            <a:r>
              <a:rPr lang="en-US"/>
              <a:t>National Service opportunities</a:t>
            </a:r>
          </a:p>
          <a:p>
            <a:r>
              <a:rPr lang="en-US"/>
              <a:t>State agency with connections to resources </a:t>
            </a:r>
          </a:p>
          <a:p>
            <a:r>
              <a:rPr lang="en-US"/>
              <a:t>Operational capacity for Iowa MENTOR </a:t>
            </a:r>
          </a:p>
        </p:txBody>
      </p:sp>
      <p:pic>
        <p:nvPicPr>
          <p:cNvPr id="4098" name="Picture 2" descr="Volunteer Iowa gets a hand with a federal grant - Radio Iowa">
            <a:extLst>
              <a:ext uri="{FF2B5EF4-FFF2-40B4-BE49-F238E27FC236}">
                <a16:creationId xmlns:a16="http://schemas.microsoft.com/office/drawing/2014/main" id="{E78DDB70-B977-4BF4-8B97-3238082DC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28" y="4257675"/>
            <a:ext cx="3276600" cy="1390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49073F-BD9F-4678-B645-B05DE9E9C5B8}"/>
              </a:ext>
            </a:extLst>
          </p:cNvPr>
          <p:cNvSpPr txBox="1"/>
          <p:nvPr/>
        </p:nvSpPr>
        <p:spPr>
          <a:xfrm>
            <a:off x="5812972" y="4352836"/>
            <a:ext cx="4572000" cy="1200329"/>
          </a:xfrm>
          <a:prstGeom prst="rect">
            <a:avLst/>
          </a:prstGeom>
          <a:noFill/>
        </p:spPr>
        <p:txBody>
          <a:bodyPr wrap="square">
            <a:spAutoFit/>
          </a:bodyPr>
          <a:lstStyle/>
          <a:p>
            <a:r>
              <a:rPr lang="en-US" b="1">
                <a:solidFill>
                  <a:srgbClr val="111111"/>
                </a:solidFill>
                <a:latin typeface="Helvetica Neue"/>
              </a:rPr>
              <a:t>Vision:</a:t>
            </a:r>
            <a:r>
              <a:rPr lang="en-US">
                <a:solidFill>
                  <a:srgbClr val="111111"/>
                </a:solidFill>
                <a:latin typeface="Helvetica Neue"/>
              </a:rPr>
              <a:t> To create an Iowa where all citizens are empowered through service to meet community challenges and make lives better. </a:t>
            </a:r>
            <a:endParaRPr lang="en-US"/>
          </a:p>
        </p:txBody>
      </p:sp>
      <p:sp>
        <p:nvSpPr>
          <p:cNvPr id="7" name="Slide Number Placeholder 3">
            <a:extLst>
              <a:ext uri="{FF2B5EF4-FFF2-40B4-BE49-F238E27FC236}">
                <a16:creationId xmlns:a16="http://schemas.microsoft.com/office/drawing/2014/main" id="{D955C46A-F546-48F1-B92F-27D35C6EF04D}"/>
              </a:ext>
            </a:extLst>
          </p:cNvPr>
          <p:cNvSpPr>
            <a:spLocks noGrp="1"/>
          </p:cNvSpPr>
          <p:nvPr>
            <p:ph type="sldNum" sz="quarter" idx="12"/>
          </p:nvPr>
        </p:nvSpPr>
        <p:spPr>
          <a:xfrm>
            <a:off x="401893" y="6243132"/>
            <a:ext cx="838201" cy="365125"/>
          </a:xfrm>
        </p:spPr>
        <p:txBody>
          <a:bodyPr/>
          <a:lstStyle/>
          <a:p>
            <a:pPr defTabSz="685800"/>
            <a:fld id="{18359CA6-82DB-4DA8-8DE0-E99E9A716A02}" type="slidenum">
              <a:rPr lang="en-US" smtClean="0">
                <a:solidFill>
                  <a:srgbClr val="FFFFFF"/>
                </a:solidFill>
              </a:rPr>
              <a:pPr defTabSz="685800"/>
              <a:t>5</a:t>
            </a:fld>
            <a:endParaRPr lang="en-US">
              <a:solidFill>
                <a:srgbClr val="FFFFFF"/>
              </a:solidFill>
            </a:endParaRPr>
          </a:p>
        </p:txBody>
      </p:sp>
    </p:spTree>
    <p:extLst>
      <p:ext uri="{BB962C8B-B14F-4D97-AF65-F5344CB8AC3E}">
        <p14:creationId xmlns:p14="http://schemas.microsoft.com/office/powerpoint/2010/main" val="39246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1C5CE-83D8-427A-A17B-4A6393DE858D}"/>
              </a:ext>
            </a:extLst>
          </p:cNvPr>
          <p:cNvSpPr>
            <a:spLocks noGrp="1"/>
          </p:cNvSpPr>
          <p:nvPr>
            <p:ph idx="1"/>
          </p:nvPr>
        </p:nvSpPr>
        <p:spPr>
          <a:xfrm>
            <a:off x="1524001" y="1371600"/>
            <a:ext cx="9143999" cy="5211762"/>
          </a:xfrm>
        </p:spPr>
        <p:txBody>
          <a:bodyPr>
            <a:normAutofit/>
          </a:bodyPr>
          <a:lstStyle/>
          <a:p>
            <a:pPr marL="0" indent="0">
              <a:buNone/>
            </a:pPr>
            <a:endParaRPr lang="en-US" sz="1600"/>
          </a:p>
          <a:p>
            <a:pPr marL="0" indent="0">
              <a:buNone/>
            </a:pPr>
            <a:endParaRPr lang="en-US" sz="1600"/>
          </a:p>
        </p:txBody>
      </p:sp>
      <p:pic>
        <p:nvPicPr>
          <p:cNvPr id="6" name="Picture 5">
            <a:extLst>
              <a:ext uri="{FF2B5EF4-FFF2-40B4-BE49-F238E27FC236}">
                <a16:creationId xmlns:a16="http://schemas.microsoft.com/office/drawing/2014/main" id="{F1945C82-E10C-457A-BB51-555632D408DD}"/>
              </a:ext>
            </a:extLst>
          </p:cNvPr>
          <p:cNvPicPr>
            <a:picLocks noChangeAspect="1"/>
          </p:cNvPicPr>
          <p:nvPr/>
        </p:nvPicPr>
        <p:blipFill>
          <a:blip r:embed="rId3"/>
          <a:stretch>
            <a:fillRect/>
          </a:stretch>
        </p:blipFill>
        <p:spPr>
          <a:xfrm>
            <a:off x="7162800" y="5701459"/>
            <a:ext cx="5029200" cy="1156541"/>
          </a:xfrm>
          <a:prstGeom prst="rect">
            <a:avLst/>
          </a:prstGeom>
        </p:spPr>
      </p:pic>
      <p:sp>
        <p:nvSpPr>
          <p:cNvPr id="8" name="TextBox 7">
            <a:extLst>
              <a:ext uri="{FF2B5EF4-FFF2-40B4-BE49-F238E27FC236}">
                <a16:creationId xmlns:a16="http://schemas.microsoft.com/office/drawing/2014/main" id="{13C104AB-5FD1-49EB-AE78-5BBB9D9DD678}"/>
              </a:ext>
            </a:extLst>
          </p:cNvPr>
          <p:cNvSpPr txBox="1"/>
          <p:nvPr/>
        </p:nvSpPr>
        <p:spPr>
          <a:xfrm>
            <a:off x="1772574" y="1463583"/>
            <a:ext cx="9945949" cy="4401205"/>
          </a:xfrm>
          <a:prstGeom prst="rect">
            <a:avLst/>
          </a:prstGeom>
          <a:noFill/>
        </p:spPr>
        <p:txBody>
          <a:bodyPr wrap="square">
            <a:spAutoFit/>
          </a:bodyPr>
          <a:lstStyle/>
          <a:p>
            <a:pPr algn="l"/>
            <a:r>
              <a:rPr lang="en-US" sz="2800" b="1">
                <a:latin typeface="Gotham SSm A"/>
              </a:rPr>
              <a:t>Affiliates of MENTOR National: </a:t>
            </a:r>
          </a:p>
          <a:p>
            <a:pPr algn="l"/>
            <a:r>
              <a:rPr lang="en-US" b="1">
                <a:latin typeface="Gotham SSm A"/>
              </a:rPr>
              <a:t> </a:t>
            </a:r>
          </a:p>
          <a:p>
            <a:pPr algn="l"/>
            <a:r>
              <a:rPr lang="en-US" sz="2400">
                <a:latin typeface="Gotham SSm A"/>
              </a:rPr>
              <a:t>Non-partisan, public-private organizations </a:t>
            </a:r>
          </a:p>
          <a:p>
            <a:pPr algn="l"/>
            <a:r>
              <a:rPr lang="en-US" sz="2400">
                <a:latin typeface="Gotham SSm A"/>
              </a:rPr>
              <a:t>that galvanize local or statewide mentoring movements</a:t>
            </a:r>
          </a:p>
          <a:p>
            <a:pPr algn="l"/>
            <a:endParaRPr lang="en-US" sz="2400">
              <a:latin typeface="Gotham SSm A"/>
            </a:endParaRPr>
          </a:p>
          <a:p>
            <a:pPr algn="l"/>
            <a:r>
              <a:rPr lang="en-US" sz="2400">
                <a:latin typeface="Gotham SSm A"/>
              </a:rPr>
              <a:t>Clearinghouse for training, resources, public awareness and advocacy</a:t>
            </a:r>
          </a:p>
          <a:p>
            <a:pPr algn="l"/>
            <a:endParaRPr lang="en-US" sz="2400">
              <a:latin typeface="Gotham SSm A"/>
            </a:endParaRPr>
          </a:p>
          <a:p>
            <a:pPr algn="l"/>
            <a:r>
              <a:rPr lang="en-US" sz="2400">
                <a:latin typeface="Gotham SSm A"/>
              </a:rPr>
              <a:t>Link to local organizations and programs that foster and support quality mentoring relationships</a:t>
            </a:r>
          </a:p>
          <a:p>
            <a:pPr algn="l"/>
            <a:endParaRPr lang="en-US" sz="2400">
              <a:latin typeface="Gotham SSm A"/>
            </a:endParaRPr>
          </a:p>
          <a:p>
            <a:pPr algn="l"/>
            <a:r>
              <a:rPr lang="en-US" sz="2400">
                <a:latin typeface="Gotham SSm A"/>
              </a:rPr>
              <a:t>Inform and distribute research and resources</a:t>
            </a:r>
          </a:p>
          <a:p>
            <a:r>
              <a:rPr lang="en-US">
                <a:solidFill>
                  <a:srgbClr val="333333"/>
                </a:solidFill>
                <a:latin typeface="Helvetica Neue"/>
              </a:rPr>
              <a:t>  </a:t>
            </a:r>
            <a:endParaRPr lang="en-US"/>
          </a:p>
        </p:txBody>
      </p:sp>
      <p:sp>
        <p:nvSpPr>
          <p:cNvPr id="5" name="Title 4">
            <a:extLst>
              <a:ext uri="{FF2B5EF4-FFF2-40B4-BE49-F238E27FC236}">
                <a16:creationId xmlns:a16="http://schemas.microsoft.com/office/drawing/2014/main" id="{936186D2-18A4-4F93-BDEA-9C0C2C545F43}"/>
              </a:ext>
            </a:extLst>
          </p:cNvPr>
          <p:cNvSpPr>
            <a:spLocks noGrp="1"/>
          </p:cNvSpPr>
          <p:nvPr>
            <p:ph type="title"/>
          </p:nvPr>
        </p:nvSpPr>
        <p:spPr>
          <a:xfrm>
            <a:off x="1912679" y="402428"/>
            <a:ext cx="9805844" cy="1061155"/>
          </a:xfrm>
        </p:spPr>
        <p:txBody>
          <a:bodyPr/>
          <a:lstStyle/>
          <a:p>
            <a:r>
              <a:rPr lang="en-US"/>
              <a:t>PART OF A NATIONAL MOVEMENT</a:t>
            </a:r>
          </a:p>
        </p:txBody>
      </p:sp>
      <p:sp>
        <p:nvSpPr>
          <p:cNvPr id="7" name="Slide Number Placeholder 3">
            <a:extLst>
              <a:ext uri="{FF2B5EF4-FFF2-40B4-BE49-F238E27FC236}">
                <a16:creationId xmlns:a16="http://schemas.microsoft.com/office/drawing/2014/main" id="{B96217CA-F2AC-4D18-B765-4D7202943070}"/>
              </a:ext>
            </a:extLst>
          </p:cNvPr>
          <p:cNvSpPr>
            <a:spLocks noGrp="1"/>
          </p:cNvSpPr>
          <p:nvPr>
            <p:ph type="sldNum" sz="quarter" idx="12"/>
          </p:nvPr>
        </p:nvSpPr>
        <p:spPr>
          <a:xfrm>
            <a:off x="401893" y="6243132"/>
            <a:ext cx="838201" cy="365125"/>
          </a:xfrm>
        </p:spPr>
        <p:txBody>
          <a:bodyPr/>
          <a:lstStyle/>
          <a:p>
            <a:pPr defTabSz="685800"/>
            <a:fld id="{18359CA6-82DB-4DA8-8DE0-E99E9A716A02}" type="slidenum">
              <a:rPr lang="en-US" smtClean="0">
                <a:solidFill>
                  <a:srgbClr val="FFFFFF"/>
                </a:solidFill>
              </a:rPr>
              <a:pPr defTabSz="685800"/>
              <a:t>6</a:t>
            </a:fld>
            <a:endParaRPr lang="en-US">
              <a:solidFill>
                <a:srgbClr val="FFFFFF"/>
              </a:solidFill>
            </a:endParaRPr>
          </a:p>
        </p:txBody>
      </p:sp>
    </p:spTree>
    <p:extLst>
      <p:ext uri="{BB962C8B-B14F-4D97-AF65-F5344CB8AC3E}">
        <p14:creationId xmlns:p14="http://schemas.microsoft.com/office/powerpoint/2010/main" val="56434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76BEE-C4EE-58B9-195F-45DD48473CEC}"/>
              </a:ext>
            </a:extLst>
          </p:cNvPr>
          <p:cNvSpPr txBox="1"/>
          <p:nvPr/>
        </p:nvSpPr>
        <p:spPr>
          <a:xfrm>
            <a:off x="1910865" y="1048686"/>
            <a:ext cx="3826310" cy="72244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spcAft>
                <a:spcPts val="1200"/>
              </a:spcAft>
            </a:pPr>
            <a:r>
              <a:rPr lang="en-US"/>
              <a:t>PROGRAM RESOURCES  ​</a:t>
            </a:r>
          </a:p>
        </p:txBody>
      </p:sp>
      <p:sp>
        <p:nvSpPr>
          <p:cNvPr id="4" name="Slide Number Placeholder 3">
            <a:extLst>
              <a:ext uri="{FF2B5EF4-FFF2-40B4-BE49-F238E27FC236}">
                <a16:creationId xmlns:a16="http://schemas.microsoft.com/office/drawing/2014/main" id="{ECFC92FA-5F33-4DC4-9BA5-569349BE5151}"/>
              </a:ext>
            </a:extLst>
          </p:cNvPr>
          <p:cNvSpPr>
            <a:spLocks noGrp="1"/>
          </p:cNvSpPr>
          <p:nvPr>
            <p:ph type="sldNum" sz="quarter" idx="12"/>
          </p:nvPr>
        </p:nvSpPr>
        <p:spPr>
          <a:xfrm>
            <a:off x="401893" y="6243132"/>
            <a:ext cx="838201" cy="365125"/>
          </a:xfrm>
        </p:spPr>
        <p:txBody>
          <a:bodyPr vert="horz" lIns="91440" tIns="45720" rIns="91440" bIns="45720" rtlCol="0" anchor="ctr">
            <a:normAutofit/>
          </a:bodyPr>
          <a:lstStyle/>
          <a:p>
            <a:pPr>
              <a:lnSpc>
                <a:spcPct val="90000"/>
              </a:lnSpc>
              <a:spcAft>
                <a:spcPts val="600"/>
              </a:spcAft>
            </a:pPr>
            <a:fld id="{18359CA6-82DB-4DA8-8DE0-E99E9A716A02}" type="slidenum">
              <a:rPr lang="en-US" sz="1900" smtClean="0"/>
              <a:pPr>
                <a:lnSpc>
                  <a:spcPct val="90000"/>
                </a:lnSpc>
                <a:spcAft>
                  <a:spcPts val="600"/>
                </a:spcAft>
              </a:pPr>
              <a:t>7</a:t>
            </a:fld>
            <a:endParaRPr lang="en-US" sz="1900"/>
          </a:p>
        </p:txBody>
      </p:sp>
      <p:sp>
        <p:nvSpPr>
          <p:cNvPr id="2" name="Title 1">
            <a:extLst>
              <a:ext uri="{FF2B5EF4-FFF2-40B4-BE49-F238E27FC236}">
                <a16:creationId xmlns:a16="http://schemas.microsoft.com/office/drawing/2014/main" id="{F7555A58-0106-4EFF-8A6C-E3F5C7BA6714}"/>
              </a:ext>
            </a:extLst>
          </p:cNvPr>
          <p:cNvSpPr>
            <a:spLocks noGrp="1"/>
          </p:cNvSpPr>
          <p:nvPr>
            <p:ph type="title"/>
          </p:nvPr>
        </p:nvSpPr>
        <p:spPr>
          <a:xfrm>
            <a:off x="1908286" y="1411932"/>
            <a:ext cx="9801272" cy="427954"/>
          </a:xfrm>
        </p:spPr>
        <p:txBody>
          <a:bodyPr vert="horz" lIns="91440" tIns="45720" rIns="91440" bIns="45720" rtlCol="0" anchor="ctr">
            <a:normAutofit fontScale="90000"/>
          </a:bodyPr>
          <a:lstStyle/>
          <a:p>
            <a:r>
              <a:rPr lang="en-US" b="1" kern="1200">
                <a:latin typeface="Arial"/>
                <a:cs typeface="Arial"/>
              </a:rPr>
              <a:t>IOWA MENTOR PROGRAM PARTNERS</a:t>
            </a:r>
          </a:p>
        </p:txBody>
      </p:sp>
      <p:sp>
        <p:nvSpPr>
          <p:cNvPr id="6" name="TextBox 5">
            <a:extLst>
              <a:ext uri="{FF2B5EF4-FFF2-40B4-BE49-F238E27FC236}">
                <a16:creationId xmlns:a16="http://schemas.microsoft.com/office/drawing/2014/main" id="{08C9E8AF-814D-4BDF-9F47-E942AFF5C91C}"/>
              </a:ext>
            </a:extLst>
          </p:cNvPr>
          <p:cNvSpPr txBox="1"/>
          <p:nvPr/>
        </p:nvSpPr>
        <p:spPr>
          <a:xfrm>
            <a:off x="2034283" y="2886264"/>
            <a:ext cx="6945329" cy="523220"/>
          </a:xfrm>
          <a:prstGeom prst="rect">
            <a:avLst/>
          </a:prstGeom>
          <a:noFill/>
        </p:spPr>
        <p:txBody>
          <a:bodyPr wrap="square" lIns="91440" tIns="45720" rIns="91440" bIns="45720" anchor="t">
            <a:spAutoFit/>
          </a:bodyPr>
          <a:lstStyle/>
          <a:p>
            <a:pPr>
              <a:buClrTx/>
            </a:pPr>
            <a:endParaRPr lang="en-US" altLang="en-US" sz="2800" b="1">
              <a:solidFill>
                <a:srgbClr val="333333"/>
              </a:solidFill>
              <a:latin typeface="Helvetica Neue"/>
            </a:endParaRPr>
          </a:p>
        </p:txBody>
      </p:sp>
      <p:graphicFrame>
        <p:nvGraphicFramePr>
          <p:cNvPr id="9" name="Content Placeholder 2">
            <a:extLst>
              <a:ext uri="{FF2B5EF4-FFF2-40B4-BE49-F238E27FC236}">
                <a16:creationId xmlns:a16="http://schemas.microsoft.com/office/drawing/2014/main" id="{93A77477-BE9D-94C2-6DCA-926DFE693DD6}"/>
              </a:ext>
            </a:extLst>
          </p:cNvPr>
          <p:cNvGraphicFramePr>
            <a:graphicFrameLocks noGrp="1"/>
          </p:cNvGraphicFramePr>
          <p:nvPr>
            <p:ph sz="half" idx="1"/>
          </p:nvPr>
        </p:nvGraphicFramePr>
        <p:xfrm>
          <a:off x="1663795" y="2269850"/>
          <a:ext cx="10528205" cy="458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75" name="TextBox 1574">
            <a:extLst>
              <a:ext uri="{FF2B5EF4-FFF2-40B4-BE49-F238E27FC236}">
                <a16:creationId xmlns:a16="http://schemas.microsoft.com/office/drawing/2014/main" id="{335EE41A-5759-C42A-7923-1472F910CB01}"/>
              </a:ext>
            </a:extLst>
          </p:cNvPr>
          <p:cNvSpPr txBox="1"/>
          <p:nvPr/>
        </p:nvSpPr>
        <p:spPr>
          <a:xfrm>
            <a:off x="1909482" y="1900518"/>
            <a:ext cx="76827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PROGRAM PARTNERS |  </a:t>
            </a:r>
            <a:r>
              <a:rPr lang="en-US" b="1"/>
              <a:t>CERTIFIED PROGRAM PARTNERS:</a:t>
            </a:r>
            <a:endParaRPr lang="en-US" b="1">
              <a:cs typeface="Arial"/>
            </a:endParaRPr>
          </a:p>
        </p:txBody>
      </p:sp>
    </p:spTree>
    <p:extLst>
      <p:ext uri="{BB962C8B-B14F-4D97-AF65-F5344CB8AC3E}">
        <p14:creationId xmlns:p14="http://schemas.microsoft.com/office/powerpoint/2010/main" val="33070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0633A-F29A-4B8E-8330-E29BB3CA7931}"/>
              </a:ext>
            </a:extLst>
          </p:cNvPr>
          <p:cNvPicPr>
            <a:picLocks noChangeAspect="1"/>
          </p:cNvPicPr>
          <p:nvPr/>
        </p:nvPicPr>
        <p:blipFill>
          <a:blip r:embed="rId3"/>
          <a:stretch>
            <a:fillRect/>
          </a:stretch>
        </p:blipFill>
        <p:spPr>
          <a:xfrm>
            <a:off x="1690079" y="879190"/>
            <a:ext cx="10354560" cy="5099619"/>
          </a:xfrm>
          <a:prstGeom prst="rect">
            <a:avLst/>
          </a:prstGeom>
          <a:noFill/>
        </p:spPr>
      </p:pic>
      <p:sp>
        <p:nvSpPr>
          <p:cNvPr id="4" name="Slide Number Placeholder 3">
            <a:extLst>
              <a:ext uri="{FF2B5EF4-FFF2-40B4-BE49-F238E27FC236}">
                <a16:creationId xmlns:a16="http://schemas.microsoft.com/office/drawing/2014/main" id="{7740C042-6D14-4257-B640-44D1CBFB1CC1}"/>
              </a:ext>
            </a:extLst>
          </p:cNvPr>
          <p:cNvSpPr>
            <a:spLocks noGrp="1"/>
          </p:cNvSpPr>
          <p:nvPr>
            <p:ph type="sldNum" sz="quarter" idx="12"/>
          </p:nvPr>
        </p:nvSpPr>
        <p:spPr>
          <a:xfrm>
            <a:off x="401893" y="6243132"/>
            <a:ext cx="838201" cy="365125"/>
          </a:xfrm>
        </p:spPr>
        <p:txBody>
          <a:bodyPr anchor="ctr">
            <a:normAutofit/>
          </a:bodyPr>
          <a:lstStyle/>
          <a:p>
            <a:pPr>
              <a:lnSpc>
                <a:spcPct val="90000"/>
              </a:lnSpc>
              <a:spcAft>
                <a:spcPts val="600"/>
              </a:spcAft>
            </a:pPr>
            <a:fld id="{18359CA6-82DB-4DA8-8DE0-E99E9A716A02}" type="slidenum">
              <a:rPr lang="en-US" sz="1900" smtClean="0"/>
              <a:pPr>
                <a:lnSpc>
                  <a:spcPct val="90000"/>
                </a:lnSpc>
                <a:spcAft>
                  <a:spcPts val="600"/>
                </a:spcAft>
              </a:pPr>
              <a:t>8</a:t>
            </a:fld>
            <a:endParaRPr lang="en-US" sz="1900"/>
          </a:p>
        </p:txBody>
      </p:sp>
    </p:spTree>
    <p:extLst>
      <p:ext uri="{BB962C8B-B14F-4D97-AF65-F5344CB8AC3E}">
        <p14:creationId xmlns:p14="http://schemas.microsoft.com/office/powerpoint/2010/main" val="225408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77F8-B872-4A6A-A19E-112DAA70592F}"/>
              </a:ext>
            </a:extLst>
          </p:cNvPr>
          <p:cNvSpPr>
            <a:spLocks noGrp="1"/>
          </p:cNvSpPr>
          <p:nvPr>
            <p:ph type="title"/>
          </p:nvPr>
        </p:nvSpPr>
        <p:spPr>
          <a:xfrm>
            <a:off x="1947056" y="1116675"/>
            <a:ext cx="9805844" cy="512745"/>
          </a:xfrm>
        </p:spPr>
        <p:txBody>
          <a:bodyPr>
            <a:normAutofit fontScale="90000"/>
          </a:bodyPr>
          <a:lstStyle/>
          <a:p>
            <a:r>
              <a:rPr lang="en-US"/>
              <a:t>Training and Consulting Support </a:t>
            </a:r>
          </a:p>
        </p:txBody>
      </p:sp>
      <p:sp>
        <p:nvSpPr>
          <p:cNvPr id="4" name="Slide Number Placeholder 3">
            <a:extLst>
              <a:ext uri="{FF2B5EF4-FFF2-40B4-BE49-F238E27FC236}">
                <a16:creationId xmlns:a16="http://schemas.microsoft.com/office/drawing/2014/main" id="{2A6E62B7-4757-4FDB-A30F-4809A0533402}"/>
              </a:ext>
            </a:extLst>
          </p:cNvPr>
          <p:cNvSpPr>
            <a:spLocks noGrp="1"/>
          </p:cNvSpPr>
          <p:nvPr>
            <p:ph type="sldNum" sz="quarter" idx="12"/>
          </p:nvPr>
        </p:nvSpPr>
        <p:spPr/>
        <p:txBody>
          <a:bodyPr/>
          <a:lstStyle/>
          <a:p>
            <a:fld id="{18359CA6-82DB-4DA8-8DE0-E99E9A716A02}" type="slidenum">
              <a:rPr lang="en-US" smtClean="0"/>
              <a:pPr/>
              <a:t>9</a:t>
            </a:fld>
            <a:endParaRPr lang="en-US"/>
          </a:p>
        </p:txBody>
      </p:sp>
      <p:pic>
        <p:nvPicPr>
          <p:cNvPr id="5" name="Content Placeholder 4">
            <a:extLst>
              <a:ext uri="{FF2B5EF4-FFF2-40B4-BE49-F238E27FC236}">
                <a16:creationId xmlns:a16="http://schemas.microsoft.com/office/drawing/2014/main" id="{711D83E3-DAEE-4831-B3E6-23E4A4F7E9E8}"/>
              </a:ext>
            </a:extLst>
          </p:cNvPr>
          <p:cNvPicPr>
            <a:picLocks noGrp="1" noChangeAspect="1"/>
          </p:cNvPicPr>
          <p:nvPr>
            <p:ph idx="1"/>
          </p:nvPr>
        </p:nvPicPr>
        <p:blipFill>
          <a:blip r:embed="rId2"/>
          <a:stretch>
            <a:fillRect/>
          </a:stretch>
        </p:blipFill>
        <p:spPr>
          <a:xfrm>
            <a:off x="8263976" y="1985221"/>
            <a:ext cx="3548790" cy="2539653"/>
          </a:xfrm>
          <a:prstGeom prst="rect">
            <a:avLst/>
          </a:prstGeom>
        </p:spPr>
      </p:pic>
      <p:sp>
        <p:nvSpPr>
          <p:cNvPr id="8" name="TextBox 7">
            <a:extLst>
              <a:ext uri="{FF2B5EF4-FFF2-40B4-BE49-F238E27FC236}">
                <a16:creationId xmlns:a16="http://schemas.microsoft.com/office/drawing/2014/main" id="{BBD3FC33-7638-467C-80FD-BB384ADB636E}"/>
              </a:ext>
            </a:extLst>
          </p:cNvPr>
          <p:cNvSpPr txBox="1"/>
          <p:nvPr/>
        </p:nvSpPr>
        <p:spPr>
          <a:xfrm>
            <a:off x="2005836" y="760874"/>
            <a:ext cx="6101728" cy="369332"/>
          </a:xfrm>
          <a:prstGeom prst="rect">
            <a:avLst/>
          </a:prstGeom>
          <a:noFill/>
        </p:spPr>
        <p:txBody>
          <a:bodyPr wrap="square">
            <a:spAutoFit/>
          </a:bodyPr>
          <a:lstStyle/>
          <a:p>
            <a:r>
              <a:rPr lang="en-US"/>
              <a:t>PROGRAM RESOURCES  </a:t>
            </a:r>
          </a:p>
        </p:txBody>
      </p:sp>
      <p:graphicFrame>
        <p:nvGraphicFramePr>
          <p:cNvPr id="12" name="Diagram 11">
            <a:extLst>
              <a:ext uri="{FF2B5EF4-FFF2-40B4-BE49-F238E27FC236}">
                <a16:creationId xmlns:a16="http://schemas.microsoft.com/office/drawing/2014/main" id="{8593EC88-6B7A-4489-BF70-AF279A272D39}"/>
              </a:ext>
            </a:extLst>
          </p:cNvPr>
          <p:cNvGraphicFramePr/>
          <p:nvPr/>
        </p:nvGraphicFramePr>
        <p:xfrm>
          <a:off x="1787549" y="1930781"/>
          <a:ext cx="6476427" cy="2758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A77A28B1-5F2E-4897-A4A4-1273962FC051}"/>
              </a:ext>
            </a:extLst>
          </p:cNvPr>
          <p:cNvGrpSpPr/>
          <p:nvPr/>
        </p:nvGrpSpPr>
        <p:grpSpPr>
          <a:xfrm>
            <a:off x="1662508" y="4743318"/>
            <a:ext cx="7894003" cy="550577"/>
            <a:chOff x="-2549204" y="-2929327"/>
            <a:chExt cx="6742689" cy="842400"/>
          </a:xfrm>
        </p:grpSpPr>
        <p:sp>
          <p:nvSpPr>
            <p:cNvPr id="14" name="Rectangle: Rounded Corners 13">
              <a:extLst>
                <a:ext uri="{FF2B5EF4-FFF2-40B4-BE49-F238E27FC236}">
                  <a16:creationId xmlns:a16="http://schemas.microsoft.com/office/drawing/2014/main" id="{12A90533-5466-4D73-932F-58B778E6503C}"/>
                </a:ext>
              </a:extLst>
            </p:cNvPr>
            <p:cNvSpPr/>
            <p:nvPr/>
          </p:nvSpPr>
          <p:spPr>
            <a:xfrm>
              <a:off x="-2490838" y="-2929327"/>
              <a:ext cx="6459428" cy="842400"/>
            </a:xfrm>
            <a:prstGeom prst="roundRect">
              <a:avLst/>
            </a:prstGeom>
            <a:solidFill>
              <a:schemeClr val="accent2"/>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BD1CC23F-305B-492F-B09C-699C46AD5CEA}"/>
                </a:ext>
              </a:extLst>
            </p:cNvPr>
            <p:cNvSpPr txBox="1"/>
            <p:nvPr/>
          </p:nvSpPr>
          <p:spPr>
            <a:xfrm>
              <a:off x="-2549204" y="-2888203"/>
              <a:ext cx="6742689" cy="8012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2500" kern="1200"/>
                <a:t> Annual Convening of Mentoring Professionals </a:t>
              </a:r>
            </a:p>
          </p:txBody>
        </p:sp>
      </p:grpSp>
      <p:sp>
        <p:nvSpPr>
          <p:cNvPr id="18" name="TextBox 17">
            <a:extLst>
              <a:ext uri="{FF2B5EF4-FFF2-40B4-BE49-F238E27FC236}">
                <a16:creationId xmlns:a16="http://schemas.microsoft.com/office/drawing/2014/main" id="{31AD6A08-D040-4F62-8D04-96A039BD1EEC}"/>
              </a:ext>
            </a:extLst>
          </p:cNvPr>
          <p:cNvSpPr txBox="1"/>
          <p:nvPr/>
        </p:nvSpPr>
        <p:spPr>
          <a:xfrm>
            <a:off x="1856301" y="5348335"/>
            <a:ext cx="6248353" cy="707886"/>
          </a:xfrm>
          <a:prstGeom prst="rect">
            <a:avLst/>
          </a:prstGeom>
          <a:noFill/>
        </p:spPr>
        <p:txBody>
          <a:bodyPr wrap="square">
            <a:spAutoFit/>
          </a:bodyPr>
          <a:lstStyle/>
          <a:p>
            <a:pPr marL="342900" lvl="0" indent="-342900">
              <a:buFont typeface="Arial" panose="020B0604020202020204" pitchFamily="34" charset="0"/>
              <a:buChar char="•"/>
            </a:pPr>
            <a:r>
              <a:rPr lang="en-US" sz="2000"/>
              <a:t>Mentoring Conference and Non-profit Summit alternate </a:t>
            </a:r>
          </a:p>
        </p:txBody>
      </p:sp>
    </p:spTree>
    <p:extLst>
      <p:ext uri="{BB962C8B-B14F-4D97-AF65-F5344CB8AC3E}">
        <p14:creationId xmlns:p14="http://schemas.microsoft.com/office/powerpoint/2010/main" val="2101399889"/>
      </p:ext>
    </p:extLst>
  </p:cSld>
  <p:clrMapOvr>
    <a:masterClrMapping/>
  </p:clrMapOvr>
</p:sld>
</file>

<file path=ppt/theme/theme1.xml><?xml version="1.0" encoding="utf-8"?>
<a:theme xmlns:a="http://schemas.openxmlformats.org/drawingml/2006/main" name="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TOR THEME" id="{FC5D781D-7030-44DB-B3B9-692D983D29B3}" vid="{93A5350E-FDC8-4BDA-B288-2CBBC392300C}"/>
    </a:ext>
  </a:extLst>
</a:theme>
</file>

<file path=ppt/theme/theme2.xml><?xml version="1.0" encoding="utf-8"?>
<a:theme xmlns:a="http://schemas.openxmlformats.org/drawingml/2006/main" name="1_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TOR THEME" id="{FC5D781D-7030-44DB-B3B9-692D983D29B3}" vid="{93A5350E-FDC8-4BDA-B288-2CBBC39230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hronus_Theme">
  <a:themeElements>
    <a:clrScheme name="Chronus Color Scheme">
      <a:dk1>
        <a:srgbClr val="404040"/>
      </a:dk1>
      <a:lt1>
        <a:srgbClr val="FFFFFF"/>
      </a:lt1>
      <a:dk2>
        <a:srgbClr val="7F7F7F"/>
      </a:dk2>
      <a:lt2>
        <a:srgbClr val="FFFFFF"/>
      </a:lt2>
      <a:accent1>
        <a:srgbClr val="00ADBC"/>
      </a:accent1>
      <a:accent2>
        <a:srgbClr val="72A951"/>
      </a:accent2>
      <a:accent3>
        <a:srgbClr val="005870"/>
      </a:accent3>
      <a:accent4>
        <a:srgbClr val="426CA9"/>
      </a:accent4>
      <a:accent5>
        <a:srgbClr val="A22B2A"/>
      </a:accent5>
      <a:accent6>
        <a:srgbClr val="FFC72A"/>
      </a:accent6>
      <a:hlink>
        <a:srgbClr val="426CA9"/>
      </a:hlink>
      <a:folHlink>
        <a:srgbClr val="3399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4c992a-13ab-4b84-9611-405cd1418276">
      <UserInfo>
        <DisplayName>Jason Wiegand</DisplayName>
        <AccountId>15</AccountId>
        <AccountType/>
      </UserInfo>
      <UserInfo>
        <DisplayName>Mary Sheka</DisplayName>
        <AccountId>16</AccountId>
        <AccountType/>
      </UserInfo>
      <UserInfo>
        <DisplayName>Toni Lampley</DisplayName>
        <AccountId>1062</AccountId>
        <AccountType/>
      </UserInfo>
    </SharedWithUsers>
    <TaxCatchAll xmlns="df4c992a-13ab-4b84-9611-405cd1418276" xsi:nil="true"/>
    <lcf76f155ced4ddcb4097134ff3c332f xmlns="91bffe38-db69-4376-80f2-3779a2b185c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E674F5938EB94393EABB10B3582097" ma:contentTypeVersion="18" ma:contentTypeDescription="Create a new document." ma:contentTypeScope="" ma:versionID="328e5e5bb072622933ed3c0c12e60675">
  <xsd:schema xmlns:xsd="http://www.w3.org/2001/XMLSchema" xmlns:xs="http://www.w3.org/2001/XMLSchema" xmlns:p="http://schemas.microsoft.com/office/2006/metadata/properties" xmlns:ns2="91bffe38-db69-4376-80f2-3779a2b185c8" xmlns:ns3="df4c992a-13ab-4b84-9611-405cd1418276" targetNamespace="http://schemas.microsoft.com/office/2006/metadata/properties" ma:root="true" ma:fieldsID="22e8f5fe21b19f496e2aa40ffe7f331d" ns2:_="" ns3:_="">
    <xsd:import namespace="91bffe38-db69-4376-80f2-3779a2b185c8"/>
    <xsd:import namespace="df4c992a-13ab-4b84-9611-405cd14182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ffe38-db69-4376-80f2-3779a2b18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73c2f1c-0c45-49b9-b292-96ca38f502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4c992a-13ab-4b84-9611-405cd14182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4e59625-8619-4811-91d8-3959b6623622}" ma:internalName="TaxCatchAll" ma:showField="CatchAllData" ma:web="df4c992a-13ab-4b84-9611-405cd1418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965A7D-BC97-46D0-8AF0-0DCD66A5B7B4}">
  <ds:schemaRefs>
    <ds:schemaRef ds:uri="91bffe38-db69-4376-80f2-3779a2b185c8"/>
    <ds:schemaRef ds:uri="df4c992a-13ab-4b84-9611-405cd14182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EF1970-0BC3-48AC-B0DB-9849271459A2}">
  <ds:schemaRefs>
    <ds:schemaRef ds:uri="91bffe38-db69-4376-80f2-3779a2b185c8"/>
    <ds:schemaRef ds:uri="df4c992a-13ab-4b84-9611-405cd14182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8DD046-A067-4546-B180-453F880D0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47</Slides>
  <Notes>21</Notes>
  <HiddenSlides>0</HiddenSlides>
  <ScaleCrop>false</ScaleCrop>
  <HeadingPairs>
    <vt:vector size="4" baseType="variant">
      <vt:variant>
        <vt:lpstr>Theme</vt:lpstr>
      </vt:variant>
      <vt:variant>
        <vt:i4>5</vt:i4>
      </vt:variant>
      <vt:variant>
        <vt:lpstr>Slide Titles</vt:lpstr>
      </vt:variant>
      <vt:variant>
        <vt:i4>47</vt:i4>
      </vt:variant>
    </vt:vector>
  </HeadingPairs>
  <TitlesOfParts>
    <vt:vector size="52" baseType="lpstr">
      <vt:lpstr>MENTOR THEME</vt:lpstr>
      <vt:lpstr>1_MENTOR THEME</vt:lpstr>
      <vt:lpstr>Office Theme</vt:lpstr>
      <vt:lpstr>1_Office Theme</vt:lpstr>
      <vt:lpstr>2_Chronus_Theme</vt:lpstr>
      <vt:lpstr>K-16 MENTORING for College Access and Success </vt:lpstr>
      <vt:lpstr>PowerPoint Presentation</vt:lpstr>
      <vt:lpstr>Iowa MENTOR</vt:lpstr>
      <vt:lpstr>PowerPoint Presentation</vt:lpstr>
      <vt:lpstr>VOLUNTEER IOWA</vt:lpstr>
      <vt:lpstr>PART OF A NATIONAL MOVEMENT</vt:lpstr>
      <vt:lpstr>IOWA MENTOR PROGRAM PARTNERS</vt:lpstr>
      <vt:lpstr>PowerPoint Presentation</vt:lpstr>
      <vt:lpstr>Training and Consulting Support </vt:lpstr>
      <vt:lpstr>PowerPoint Presentation</vt:lpstr>
      <vt:lpstr>Iowa College Aid</vt:lpstr>
      <vt:lpstr>PowerPoint Presentation</vt:lpstr>
      <vt:lpstr>PowerPoint Presentation</vt:lpstr>
      <vt:lpstr>PowerPoint Presentation</vt:lpstr>
      <vt:lpstr>PowerPoint Presentation</vt:lpstr>
      <vt:lpstr>PowerPoint Presentation</vt:lpstr>
      <vt:lpstr>MENTORING 101</vt:lpstr>
      <vt:lpstr>MENTORING 101</vt:lpstr>
      <vt:lpstr>POTENTIAL IS EQUALLY DISTRIBUTED   OPPORTUNITY IS NOT</vt:lpstr>
      <vt:lpstr>PowerPoint Presentation</vt:lpstr>
      <vt:lpstr>We have had several major meta-analyses on youth mentoring in the last 20 years</vt:lpstr>
      <vt:lpstr>On mental health outcomes… </vt:lpstr>
      <vt:lpstr>On career-focused outcomes….</vt:lpstr>
      <vt:lpstr>On education…</vt:lpstr>
      <vt:lpstr>PowerPoint Presentation</vt:lpstr>
      <vt:lpstr>Course to College Coaching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Mentoring Program Goals</vt:lpstr>
      <vt:lpstr>Matching Algorithm Factors</vt:lpstr>
      <vt:lpstr>Match Engagement</vt:lpstr>
      <vt:lpstr>Student Profiles</vt:lpstr>
      <vt:lpstr>Mentor Profiles</vt:lpstr>
      <vt:lpstr>PowerPoint Presentation</vt:lpstr>
      <vt:lpstr> Student Benefits</vt:lpstr>
      <vt:lpstr>PROGRAM FEEDBACK</vt:lpstr>
      <vt:lpstr>Sharing is Caring: How You Can Help</vt:lpstr>
      <vt:lpstr> NEXT STEPS</vt:lpstr>
      <vt:lpstr>Stay Connected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Hardy</dc:creator>
  <cp:revision>166</cp:revision>
  <dcterms:created xsi:type="dcterms:W3CDTF">2015-09-04T13:57:48Z</dcterms:created>
  <dcterms:modified xsi:type="dcterms:W3CDTF">2022-09-16T02:31:24Z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0x0101006EE674F5938EB94393EABB10B3582097</vt:lpwstr>
  </property>
  <property fmtid="{D5CDD505-2E9C-101B-9397-08002B2CF9AE}" pid="3" name="MediaServiceImageTags">
    <vt:lpwstr/>
  </property>
</Properties>
</file>