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7" r:id="rId5"/>
    <p:sldId id="319" r:id="rId6"/>
    <p:sldId id="321" r:id="rId7"/>
    <p:sldId id="320" r:id="rId8"/>
    <p:sldId id="322" r:id="rId9"/>
    <p:sldId id="259" r:id="rId10"/>
    <p:sldId id="271" r:id="rId11"/>
    <p:sldId id="274" r:id="rId12"/>
    <p:sldId id="270" r:id="rId13"/>
    <p:sldId id="272" r:id="rId14"/>
    <p:sldId id="315" r:id="rId15"/>
    <p:sldId id="314" r:id="rId16"/>
    <p:sldId id="318" r:id="rId17"/>
  </p:sldIdLst>
  <p:sldSz cx="20104100" cy="11309350"/>
  <p:notesSz cx="20104100" cy="113093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52"/>
    <p:restoredTop sz="94753"/>
  </p:normalViewPr>
  <p:slideViewPr>
    <p:cSldViewPr>
      <p:cViewPr varScale="1">
        <p:scale>
          <a:sx n="64" d="100"/>
          <a:sy n="64" d="100"/>
        </p:scale>
        <p:origin x="720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EC39AF4-A435-B062-29FD-B04C12A37E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5D8952-77BB-838C-DF52-D70182B5347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77B2814-E6CE-AE47-9324-27CE9CAE8BD9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671206A-069B-1395-832C-88ECE9E135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F5DD96C-7356-AF55-0D78-1B57B6E7F3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8F8B2D-FCAD-D8B7-7E9C-9D77BE42253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0C3056-A6E7-1CCB-8DB8-F8DF040136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7C492AA-4061-DF4B-87CC-568FEC74F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A071760F-7CF1-154F-D316-20A376FBD6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00732B04-2E46-3C47-BF31-B5B0A45B83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CB1333C6-09EE-C127-E210-0934EC2AC2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CC1C95-67A9-774E-A696-BFDEC00B1062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A071760F-7CF1-154F-D316-20A376FBD6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00732B04-2E46-3C47-BF31-B5B0A45B83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CB1333C6-09EE-C127-E210-0934EC2AC2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CC1C95-67A9-774E-A696-BFDEC00B1062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328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BE81D6C-7352-7CFF-61CF-8529F25AF2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20104100" cy="1130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A picture containing object&#10;&#10;Description automatically generated">
            <a:extLst>
              <a:ext uri="{FF2B5EF4-FFF2-40B4-BE49-F238E27FC236}">
                <a16:creationId xmlns:a16="http://schemas.microsoft.com/office/drawing/2014/main" id="{48A23C22-86DF-6E50-7E52-F447CA33BD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100" y="6226175"/>
            <a:ext cx="14859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>
            <a:extLst>
              <a:ext uri="{FF2B5EF4-FFF2-40B4-BE49-F238E27FC236}">
                <a16:creationId xmlns:a16="http://schemas.microsoft.com/office/drawing/2014/main" id="{6B437C53-B632-D819-1276-65BFB131346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6125" y="10160000"/>
            <a:ext cx="4113213" cy="573088"/>
            <a:chOff x="746217" y="10159439"/>
            <a:chExt cx="4112698" cy="573405"/>
          </a:xfrm>
        </p:grpSpPr>
        <p:sp>
          <p:nvSpPr>
            <p:cNvPr id="6" name="bk object 26">
              <a:extLst>
                <a:ext uri="{FF2B5EF4-FFF2-40B4-BE49-F238E27FC236}">
                  <a16:creationId xmlns:a16="http://schemas.microsoft.com/office/drawing/2014/main" id="{55CAD4DD-8000-3E40-99CF-F0A62079D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928" y="10287835"/>
              <a:ext cx="381000" cy="396875"/>
            </a:xfrm>
            <a:custGeom>
              <a:avLst/>
              <a:gdLst>
                <a:gd name="T0" fmla="*/ 380428 w 381000"/>
                <a:gd name="T1" fmla="*/ 0 h 396875"/>
                <a:gd name="T2" fmla="*/ 0 w 381000"/>
                <a:gd name="T3" fmla="*/ 0 h 396875"/>
                <a:gd name="T4" fmla="*/ 0 w 381000"/>
                <a:gd name="T5" fmla="*/ 396427 h 396875"/>
                <a:gd name="T6" fmla="*/ 23496 w 381000"/>
                <a:gd name="T7" fmla="*/ 394794 h 396875"/>
                <a:gd name="T8" fmla="*/ 23496 w 381000"/>
                <a:gd name="T9" fmla="*/ 22051 h 396875"/>
                <a:gd name="T10" fmla="*/ 360680 w 381000"/>
                <a:gd name="T11" fmla="*/ 22051 h 396875"/>
                <a:gd name="T12" fmla="*/ 380428 w 381000"/>
                <a:gd name="T13" fmla="*/ 0 h 396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1000" h="396875">
                  <a:moveTo>
                    <a:pt x="380428" y="0"/>
                  </a:moveTo>
                  <a:lnTo>
                    <a:pt x="0" y="0"/>
                  </a:lnTo>
                  <a:lnTo>
                    <a:pt x="0" y="396427"/>
                  </a:lnTo>
                  <a:lnTo>
                    <a:pt x="23496" y="394794"/>
                  </a:lnTo>
                  <a:lnTo>
                    <a:pt x="23496" y="22051"/>
                  </a:lnTo>
                  <a:lnTo>
                    <a:pt x="360680" y="22051"/>
                  </a:lnTo>
                  <a:lnTo>
                    <a:pt x="3804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" name="bk object 27">
              <a:extLst>
                <a:ext uri="{FF2B5EF4-FFF2-40B4-BE49-F238E27FC236}">
                  <a16:creationId xmlns:a16="http://schemas.microsoft.com/office/drawing/2014/main" id="{6E738E8C-CF12-9AFE-5584-84AA0621D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7" y="10159439"/>
              <a:ext cx="641985" cy="573405"/>
            </a:xfrm>
            <a:custGeom>
              <a:avLst/>
              <a:gdLst>
                <a:gd name="T0" fmla="*/ 0 w 641985"/>
                <a:gd name="T1" fmla="*/ 0 h 573404"/>
                <a:gd name="T2" fmla="*/ 45904 w 641985"/>
                <a:gd name="T3" fmla="*/ 142582 h 573404"/>
                <a:gd name="T4" fmla="*/ 101623 w 641985"/>
                <a:gd name="T5" fmla="*/ 566565 h 573404"/>
                <a:gd name="T6" fmla="*/ 233808 w 641985"/>
                <a:gd name="T7" fmla="*/ 557747 h 573404"/>
                <a:gd name="T8" fmla="*/ 595385 w 641985"/>
                <a:gd name="T9" fmla="*/ 556066 h 573404"/>
                <a:gd name="T10" fmla="*/ 552580 w 641985"/>
                <a:gd name="T11" fmla="*/ 524905 h 573404"/>
                <a:gd name="T12" fmla="*/ 88677 w 641985"/>
                <a:gd name="T13" fmla="*/ 524717 h 573404"/>
                <a:gd name="T14" fmla="*/ 42794 w 641985"/>
                <a:gd name="T15" fmla="*/ 67453 h 573404"/>
                <a:gd name="T16" fmla="*/ 641519 w 641985"/>
                <a:gd name="T17" fmla="*/ 42804 h 573404"/>
                <a:gd name="T18" fmla="*/ 595385 w 641985"/>
                <a:gd name="T19" fmla="*/ 556066 h 573404"/>
                <a:gd name="T20" fmla="*/ 404094 w 641985"/>
                <a:gd name="T21" fmla="*/ 557748 h 573404"/>
                <a:gd name="T22" fmla="*/ 538282 w 641985"/>
                <a:gd name="T23" fmla="*/ 566570 h 573404"/>
                <a:gd name="T24" fmla="*/ 592400 w 641985"/>
                <a:gd name="T25" fmla="*/ 572380 h 573404"/>
                <a:gd name="T26" fmla="*/ 595385 w 641985"/>
                <a:gd name="T27" fmla="*/ 556066 h 573404"/>
                <a:gd name="T28" fmla="*/ 598714 w 641985"/>
                <a:gd name="T29" fmla="*/ 42804 h 573404"/>
                <a:gd name="T30" fmla="*/ 552611 w 641985"/>
                <a:gd name="T31" fmla="*/ 126833 h 573404"/>
                <a:gd name="T32" fmla="*/ 595387 w 641985"/>
                <a:gd name="T33" fmla="*/ 524905 h 573404"/>
                <a:gd name="T34" fmla="*/ 641519 w 641985"/>
                <a:gd name="T35" fmla="*/ 83159 h 573404"/>
                <a:gd name="T36" fmla="*/ 320566 w 641985"/>
                <a:gd name="T37" fmla="*/ 276818 h 573404"/>
                <a:gd name="T38" fmla="*/ 233504 w 641985"/>
                <a:gd name="T39" fmla="*/ 312114 h 573404"/>
                <a:gd name="T40" fmla="*/ 197713 w 641985"/>
                <a:gd name="T41" fmla="*/ 398228 h 573404"/>
                <a:gd name="T42" fmla="*/ 152974 w 641985"/>
                <a:gd name="T43" fmla="*/ 519107 h 573404"/>
                <a:gd name="T44" fmla="*/ 88677 w 641985"/>
                <a:gd name="T45" fmla="*/ 524717 h 573404"/>
                <a:gd name="T46" fmla="*/ 476871 w 641985"/>
                <a:gd name="T47" fmla="*/ 518975 h 573404"/>
                <a:gd name="T48" fmla="*/ 443044 w 641985"/>
                <a:gd name="T49" fmla="*/ 514780 h 573404"/>
                <a:gd name="T50" fmla="*/ 397104 w 641985"/>
                <a:gd name="T51" fmla="*/ 514664 h 573404"/>
                <a:gd name="T52" fmla="*/ 240390 w 641985"/>
                <a:gd name="T53" fmla="*/ 398228 h 573404"/>
                <a:gd name="T54" fmla="*/ 263900 w 641985"/>
                <a:gd name="T55" fmla="*/ 341562 h 573404"/>
                <a:gd name="T56" fmla="*/ 320566 w 641985"/>
                <a:gd name="T57" fmla="*/ 318053 h 573404"/>
                <a:gd name="T58" fmla="*/ 407406 w 641985"/>
                <a:gd name="T59" fmla="*/ 312114 h 573404"/>
                <a:gd name="T60" fmla="*/ 320566 w 641985"/>
                <a:gd name="T61" fmla="*/ 276818 h 573404"/>
                <a:gd name="T62" fmla="*/ 320566 w 641985"/>
                <a:gd name="T63" fmla="*/ 318053 h 573404"/>
                <a:gd name="T64" fmla="*/ 377231 w 641985"/>
                <a:gd name="T65" fmla="*/ 341562 h 573404"/>
                <a:gd name="T66" fmla="*/ 400741 w 641985"/>
                <a:gd name="T67" fmla="*/ 398228 h 573404"/>
                <a:gd name="T68" fmla="*/ 443044 w 641985"/>
                <a:gd name="T69" fmla="*/ 514780 h 573404"/>
                <a:gd name="T70" fmla="*/ 433507 w 641985"/>
                <a:gd name="T71" fmla="*/ 350779 h 573404"/>
                <a:gd name="T72" fmla="*/ 318786 w 641985"/>
                <a:gd name="T73" fmla="*/ 513261 h 573404"/>
                <a:gd name="T74" fmla="*/ 240390 w 641985"/>
                <a:gd name="T75" fmla="*/ 514664 h 573404"/>
                <a:gd name="T76" fmla="*/ 359194 w 641985"/>
                <a:gd name="T77" fmla="*/ 513644 h 573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1985" h="573404">
                  <a:moveTo>
                    <a:pt x="641519" y="0"/>
                  </a:moveTo>
                  <a:lnTo>
                    <a:pt x="0" y="0"/>
                  </a:lnTo>
                  <a:lnTo>
                    <a:pt x="0" y="83159"/>
                  </a:lnTo>
                  <a:lnTo>
                    <a:pt x="45904" y="142582"/>
                  </a:lnTo>
                  <a:lnTo>
                    <a:pt x="45872" y="572788"/>
                  </a:lnTo>
                  <a:lnTo>
                    <a:pt x="101623" y="566565"/>
                  </a:lnTo>
                  <a:lnTo>
                    <a:pt x="159968" y="561760"/>
                  </a:lnTo>
                  <a:lnTo>
                    <a:pt x="233808" y="557747"/>
                  </a:lnTo>
                  <a:lnTo>
                    <a:pt x="318786" y="556066"/>
                  </a:lnTo>
                  <a:lnTo>
                    <a:pt x="595385" y="556066"/>
                  </a:lnTo>
                  <a:lnTo>
                    <a:pt x="595387" y="524905"/>
                  </a:lnTo>
                  <a:lnTo>
                    <a:pt x="552580" y="524905"/>
                  </a:lnTo>
                  <a:lnTo>
                    <a:pt x="550348" y="524717"/>
                  </a:lnTo>
                  <a:lnTo>
                    <a:pt x="88677" y="524717"/>
                  </a:lnTo>
                  <a:lnTo>
                    <a:pt x="88668" y="126833"/>
                  </a:lnTo>
                  <a:lnTo>
                    <a:pt x="42794" y="67453"/>
                  </a:lnTo>
                  <a:lnTo>
                    <a:pt x="42794" y="42804"/>
                  </a:lnTo>
                  <a:lnTo>
                    <a:pt x="641519" y="42804"/>
                  </a:lnTo>
                  <a:lnTo>
                    <a:pt x="641519" y="0"/>
                  </a:lnTo>
                  <a:close/>
                </a:path>
                <a:path w="641985" h="573404">
                  <a:moveTo>
                    <a:pt x="595385" y="556066"/>
                  </a:moveTo>
                  <a:lnTo>
                    <a:pt x="318786" y="556066"/>
                  </a:lnTo>
                  <a:lnTo>
                    <a:pt x="404094" y="557748"/>
                  </a:lnTo>
                  <a:lnTo>
                    <a:pt x="478835" y="561764"/>
                  </a:lnTo>
                  <a:lnTo>
                    <a:pt x="538282" y="566570"/>
                  </a:lnTo>
                  <a:lnTo>
                    <a:pt x="577713" y="570623"/>
                  </a:lnTo>
                  <a:lnTo>
                    <a:pt x="592400" y="572380"/>
                  </a:lnTo>
                  <a:lnTo>
                    <a:pt x="595385" y="572767"/>
                  </a:lnTo>
                  <a:lnTo>
                    <a:pt x="595385" y="556066"/>
                  </a:lnTo>
                  <a:close/>
                </a:path>
                <a:path w="641985" h="573404">
                  <a:moveTo>
                    <a:pt x="641519" y="42804"/>
                  </a:moveTo>
                  <a:lnTo>
                    <a:pt x="598714" y="42804"/>
                  </a:lnTo>
                  <a:lnTo>
                    <a:pt x="598682" y="67453"/>
                  </a:lnTo>
                  <a:lnTo>
                    <a:pt x="552611" y="126833"/>
                  </a:lnTo>
                  <a:lnTo>
                    <a:pt x="552580" y="524905"/>
                  </a:lnTo>
                  <a:lnTo>
                    <a:pt x="595387" y="524905"/>
                  </a:lnTo>
                  <a:lnTo>
                    <a:pt x="595414" y="142582"/>
                  </a:lnTo>
                  <a:lnTo>
                    <a:pt x="641519" y="83159"/>
                  </a:lnTo>
                  <a:lnTo>
                    <a:pt x="641519" y="42804"/>
                  </a:lnTo>
                  <a:close/>
                </a:path>
                <a:path w="641985" h="573404">
                  <a:moveTo>
                    <a:pt x="320566" y="276818"/>
                  </a:moveTo>
                  <a:lnTo>
                    <a:pt x="272561" y="286248"/>
                  </a:lnTo>
                  <a:lnTo>
                    <a:pt x="233504" y="312114"/>
                  </a:lnTo>
                  <a:lnTo>
                    <a:pt x="207246" y="350779"/>
                  </a:lnTo>
                  <a:lnTo>
                    <a:pt x="197713" y="398228"/>
                  </a:lnTo>
                  <a:lnTo>
                    <a:pt x="197637" y="516560"/>
                  </a:lnTo>
                  <a:lnTo>
                    <a:pt x="152974" y="519107"/>
                  </a:lnTo>
                  <a:lnTo>
                    <a:pt x="120539" y="521540"/>
                  </a:lnTo>
                  <a:lnTo>
                    <a:pt x="88677" y="524717"/>
                  </a:lnTo>
                  <a:lnTo>
                    <a:pt x="550348" y="524717"/>
                  </a:lnTo>
                  <a:lnTo>
                    <a:pt x="476871" y="518975"/>
                  </a:lnTo>
                  <a:lnTo>
                    <a:pt x="443044" y="516738"/>
                  </a:lnTo>
                  <a:lnTo>
                    <a:pt x="443044" y="514780"/>
                  </a:lnTo>
                  <a:lnTo>
                    <a:pt x="400741" y="514780"/>
                  </a:lnTo>
                  <a:lnTo>
                    <a:pt x="397104" y="514664"/>
                  </a:lnTo>
                  <a:lnTo>
                    <a:pt x="240390" y="514664"/>
                  </a:lnTo>
                  <a:lnTo>
                    <a:pt x="240390" y="398228"/>
                  </a:lnTo>
                  <a:lnTo>
                    <a:pt x="246701" y="367050"/>
                  </a:lnTo>
                  <a:lnTo>
                    <a:pt x="263900" y="341562"/>
                  </a:lnTo>
                  <a:lnTo>
                    <a:pt x="289388" y="324363"/>
                  </a:lnTo>
                  <a:lnTo>
                    <a:pt x="320566" y="318053"/>
                  </a:lnTo>
                  <a:lnTo>
                    <a:pt x="411415" y="318053"/>
                  </a:lnTo>
                  <a:lnTo>
                    <a:pt x="407406" y="312114"/>
                  </a:lnTo>
                  <a:lnTo>
                    <a:pt x="368504" y="286248"/>
                  </a:lnTo>
                  <a:lnTo>
                    <a:pt x="320566" y="276818"/>
                  </a:lnTo>
                  <a:close/>
                </a:path>
                <a:path w="641985" h="573404">
                  <a:moveTo>
                    <a:pt x="411415" y="318053"/>
                  </a:moveTo>
                  <a:lnTo>
                    <a:pt x="320566" y="318053"/>
                  </a:lnTo>
                  <a:lnTo>
                    <a:pt x="351743" y="324363"/>
                  </a:lnTo>
                  <a:lnTo>
                    <a:pt x="377231" y="341562"/>
                  </a:lnTo>
                  <a:lnTo>
                    <a:pt x="394431" y="367050"/>
                  </a:lnTo>
                  <a:lnTo>
                    <a:pt x="400741" y="398228"/>
                  </a:lnTo>
                  <a:lnTo>
                    <a:pt x="400741" y="514780"/>
                  </a:lnTo>
                  <a:lnTo>
                    <a:pt x="443044" y="514780"/>
                  </a:lnTo>
                  <a:lnTo>
                    <a:pt x="442968" y="398228"/>
                  </a:lnTo>
                  <a:lnTo>
                    <a:pt x="433507" y="350779"/>
                  </a:lnTo>
                  <a:lnTo>
                    <a:pt x="411415" y="318053"/>
                  </a:lnTo>
                  <a:close/>
                </a:path>
                <a:path w="641985" h="573404">
                  <a:moveTo>
                    <a:pt x="318786" y="513261"/>
                  </a:moveTo>
                  <a:lnTo>
                    <a:pt x="280090" y="513613"/>
                  </a:lnTo>
                  <a:lnTo>
                    <a:pt x="240390" y="514664"/>
                  </a:lnTo>
                  <a:lnTo>
                    <a:pt x="397104" y="514664"/>
                  </a:lnTo>
                  <a:lnTo>
                    <a:pt x="359194" y="513644"/>
                  </a:lnTo>
                  <a:lnTo>
                    <a:pt x="318786" y="5132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" name="bk object 28">
              <a:extLst>
                <a:ext uri="{FF2B5EF4-FFF2-40B4-BE49-F238E27FC236}">
                  <a16:creationId xmlns:a16="http://schemas.microsoft.com/office/drawing/2014/main" id="{00965971-02FC-C48F-AAD9-92D8FFB6D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9136" y="10331429"/>
              <a:ext cx="1723880" cy="223211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bk object 29">
              <a:extLst>
                <a:ext uri="{FF2B5EF4-FFF2-40B4-BE49-F238E27FC236}">
                  <a16:creationId xmlns:a16="http://schemas.microsoft.com/office/drawing/2014/main" id="{237A9F15-FC52-AE99-CA9E-E86A21185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4281" y="10344929"/>
              <a:ext cx="229235" cy="210185"/>
            </a:xfrm>
            <a:custGeom>
              <a:avLst/>
              <a:gdLst>
                <a:gd name="T0" fmla="*/ 101787 w 229235"/>
                <a:gd name="T1" fmla="*/ 0 h 210184"/>
                <a:gd name="T2" fmla="*/ 0 w 229235"/>
                <a:gd name="T3" fmla="*/ 0 h 210184"/>
                <a:gd name="T4" fmla="*/ 0 w 229235"/>
                <a:gd name="T5" fmla="*/ 6701 h 210184"/>
                <a:gd name="T6" fmla="*/ 26973 w 229235"/>
                <a:gd name="T7" fmla="*/ 22878 h 210184"/>
                <a:gd name="T8" fmla="*/ 26973 w 229235"/>
                <a:gd name="T9" fmla="*/ 128477 h 210184"/>
                <a:gd name="T10" fmla="*/ 40591 w 229235"/>
                <a:gd name="T11" fmla="*/ 177128 h 210184"/>
                <a:gd name="T12" fmla="*/ 78708 w 229235"/>
                <a:gd name="T13" fmla="*/ 204491 h 210184"/>
                <a:gd name="T14" fmla="*/ 112918 w 229235"/>
                <a:gd name="T15" fmla="*/ 209731 h 210184"/>
                <a:gd name="T16" fmla="*/ 120718 w 229235"/>
                <a:gd name="T17" fmla="*/ 209721 h 210184"/>
                <a:gd name="T18" fmla="*/ 166293 w 229235"/>
                <a:gd name="T19" fmla="*/ 197731 h 210184"/>
                <a:gd name="T20" fmla="*/ 182054 w 229235"/>
                <a:gd name="T21" fmla="*/ 184790 h 210184"/>
                <a:gd name="T22" fmla="*/ 119713 w 229235"/>
                <a:gd name="T23" fmla="*/ 184779 h 210184"/>
                <a:gd name="T24" fmla="*/ 100061 w 229235"/>
                <a:gd name="T25" fmla="*/ 180872 h 210184"/>
                <a:gd name="T26" fmla="*/ 86023 w 229235"/>
                <a:gd name="T27" fmla="*/ 170187 h 210184"/>
                <a:gd name="T28" fmla="*/ 77601 w 229235"/>
                <a:gd name="T29" fmla="*/ 152722 h 210184"/>
                <a:gd name="T30" fmla="*/ 74793 w 229235"/>
                <a:gd name="T31" fmla="*/ 128477 h 210184"/>
                <a:gd name="T32" fmla="*/ 74793 w 229235"/>
                <a:gd name="T33" fmla="*/ 22878 h 210184"/>
                <a:gd name="T34" fmla="*/ 101787 w 229235"/>
                <a:gd name="T35" fmla="*/ 6701 h 210184"/>
                <a:gd name="T36" fmla="*/ 101787 w 229235"/>
                <a:gd name="T37" fmla="*/ 0 h 210184"/>
                <a:gd name="T38" fmla="*/ 229134 w 229235"/>
                <a:gd name="T39" fmla="*/ 0 h 210184"/>
                <a:gd name="T40" fmla="*/ 151115 w 229235"/>
                <a:gd name="T41" fmla="*/ 0 h 210184"/>
                <a:gd name="T42" fmla="*/ 151115 w 229235"/>
                <a:gd name="T43" fmla="*/ 6701 h 210184"/>
                <a:gd name="T44" fmla="*/ 178088 w 229235"/>
                <a:gd name="T45" fmla="*/ 22878 h 210184"/>
                <a:gd name="T46" fmla="*/ 178088 w 229235"/>
                <a:gd name="T47" fmla="*/ 128477 h 210184"/>
                <a:gd name="T48" fmla="*/ 164162 w 229235"/>
                <a:gd name="T49" fmla="*/ 170581 h 210184"/>
                <a:gd name="T50" fmla="*/ 127346 w 229235"/>
                <a:gd name="T51" fmla="*/ 184790 h 210184"/>
                <a:gd name="T52" fmla="*/ 182063 w 229235"/>
                <a:gd name="T53" fmla="*/ 184779 h 210184"/>
                <a:gd name="T54" fmla="*/ 188861 w 229235"/>
                <a:gd name="T55" fmla="*/ 177128 h 210184"/>
                <a:gd name="T56" fmla="*/ 196240 w 229235"/>
                <a:gd name="T57" fmla="*/ 163204 h 210184"/>
                <a:gd name="T58" fmla="*/ 200665 w 229235"/>
                <a:gd name="T59" fmla="*/ 146987 h 210184"/>
                <a:gd name="T60" fmla="*/ 202140 w 229235"/>
                <a:gd name="T61" fmla="*/ 128477 h 210184"/>
                <a:gd name="T62" fmla="*/ 202140 w 229235"/>
                <a:gd name="T63" fmla="*/ 22878 h 210184"/>
                <a:gd name="T64" fmla="*/ 229134 w 229235"/>
                <a:gd name="T65" fmla="*/ 6701 h 210184"/>
                <a:gd name="T66" fmla="*/ 229134 w 229235"/>
                <a:gd name="T67" fmla="*/ 0 h 210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9235" h="210184">
                  <a:moveTo>
                    <a:pt x="101787" y="0"/>
                  </a:moveTo>
                  <a:lnTo>
                    <a:pt x="0" y="0"/>
                  </a:lnTo>
                  <a:lnTo>
                    <a:pt x="0" y="6701"/>
                  </a:lnTo>
                  <a:lnTo>
                    <a:pt x="26973" y="22878"/>
                  </a:lnTo>
                  <a:lnTo>
                    <a:pt x="26973" y="128477"/>
                  </a:lnTo>
                  <a:lnTo>
                    <a:pt x="40591" y="177128"/>
                  </a:lnTo>
                  <a:lnTo>
                    <a:pt x="78708" y="204491"/>
                  </a:lnTo>
                  <a:lnTo>
                    <a:pt x="112918" y="209731"/>
                  </a:lnTo>
                  <a:lnTo>
                    <a:pt x="120718" y="209721"/>
                  </a:lnTo>
                  <a:lnTo>
                    <a:pt x="166293" y="197731"/>
                  </a:lnTo>
                  <a:lnTo>
                    <a:pt x="182054" y="184790"/>
                  </a:lnTo>
                  <a:lnTo>
                    <a:pt x="119713" y="184779"/>
                  </a:lnTo>
                  <a:lnTo>
                    <a:pt x="100061" y="180872"/>
                  </a:lnTo>
                  <a:lnTo>
                    <a:pt x="86023" y="170187"/>
                  </a:lnTo>
                  <a:lnTo>
                    <a:pt x="77601" y="152722"/>
                  </a:lnTo>
                  <a:lnTo>
                    <a:pt x="74793" y="128477"/>
                  </a:lnTo>
                  <a:lnTo>
                    <a:pt x="74793" y="22878"/>
                  </a:lnTo>
                  <a:lnTo>
                    <a:pt x="101787" y="6701"/>
                  </a:lnTo>
                  <a:lnTo>
                    <a:pt x="101787" y="0"/>
                  </a:lnTo>
                  <a:close/>
                </a:path>
                <a:path w="229235" h="210184">
                  <a:moveTo>
                    <a:pt x="229134" y="0"/>
                  </a:moveTo>
                  <a:lnTo>
                    <a:pt x="151115" y="0"/>
                  </a:lnTo>
                  <a:lnTo>
                    <a:pt x="151115" y="6701"/>
                  </a:lnTo>
                  <a:lnTo>
                    <a:pt x="178088" y="22878"/>
                  </a:lnTo>
                  <a:lnTo>
                    <a:pt x="178088" y="128477"/>
                  </a:lnTo>
                  <a:lnTo>
                    <a:pt x="164162" y="170581"/>
                  </a:lnTo>
                  <a:lnTo>
                    <a:pt x="127346" y="184790"/>
                  </a:lnTo>
                  <a:lnTo>
                    <a:pt x="182063" y="184779"/>
                  </a:lnTo>
                  <a:lnTo>
                    <a:pt x="188861" y="177128"/>
                  </a:lnTo>
                  <a:lnTo>
                    <a:pt x="196240" y="163204"/>
                  </a:lnTo>
                  <a:lnTo>
                    <a:pt x="200665" y="146987"/>
                  </a:lnTo>
                  <a:lnTo>
                    <a:pt x="202140" y="128477"/>
                  </a:lnTo>
                  <a:lnTo>
                    <a:pt x="202140" y="22878"/>
                  </a:lnTo>
                  <a:lnTo>
                    <a:pt x="229134" y="6701"/>
                  </a:lnTo>
                  <a:lnTo>
                    <a:pt x="2291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bk object 30">
              <a:extLst>
                <a:ext uri="{FF2B5EF4-FFF2-40B4-BE49-F238E27FC236}">
                  <a16:creationId xmlns:a16="http://schemas.microsoft.com/office/drawing/2014/main" id="{314CE4D3-5A8F-2F9E-CD44-C39782C85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414" y="10399195"/>
              <a:ext cx="189230" cy="151130"/>
            </a:xfrm>
            <a:custGeom>
              <a:avLst/>
              <a:gdLst>
                <a:gd name="T0" fmla="*/ 70113 w 189229"/>
                <a:gd name="T1" fmla="*/ 4387 h 151129"/>
                <a:gd name="T2" fmla="*/ 46940 w 189229"/>
                <a:gd name="T3" fmla="*/ 4387 h 151129"/>
                <a:gd name="T4" fmla="*/ 0 w 189229"/>
                <a:gd name="T5" fmla="*/ 8826 h 151129"/>
                <a:gd name="T6" fmla="*/ 0 w 189229"/>
                <a:gd name="T7" fmla="*/ 16701 h 151129"/>
                <a:gd name="T8" fmla="*/ 24941 w 189229"/>
                <a:gd name="T9" fmla="*/ 31088 h 151129"/>
                <a:gd name="T10" fmla="*/ 24941 w 189229"/>
                <a:gd name="T11" fmla="*/ 129640 h 151129"/>
                <a:gd name="T12" fmla="*/ 0 w 189229"/>
                <a:gd name="T13" fmla="*/ 145231 h 151129"/>
                <a:gd name="T14" fmla="*/ 0 w 189229"/>
                <a:gd name="T15" fmla="*/ 151063 h 151129"/>
                <a:gd name="T16" fmla="*/ 89170 w 189229"/>
                <a:gd name="T17" fmla="*/ 151063 h 151129"/>
                <a:gd name="T18" fmla="*/ 89170 w 189229"/>
                <a:gd name="T19" fmla="*/ 145231 h 151129"/>
                <a:gd name="T20" fmla="*/ 70113 w 189229"/>
                <a:gd name="T21" fmla="*/ 129640 h 151129"/>
                <a:gd name="T22" fmla="*/ 70113 w 189229"/>
                <a:gd name="T23" fmla="*/ 38721 h 151129"/>
                <a:gd name="T24" fmla="*/ 78251 w 189229"/>
                <a:gd name="T25" fmla="*/ 33072 h 151129"/>
                <a:gd name="T26" fmla="*/ 85657 w 189229"/>
                <a:gd name="T27" fmla="*/ 29038 h 151129"/>
                <a:gd name="T28" fmla="*/ 92332 w 189229"/>
                <a:gd name="T29" fmla="*/ 26617 h 151129"/>
                <a:gd name="T30" fmla="*/ 98279 w 189229"/>
                <a:gd name="T31" fmla="*/ 25810 h 151129"/>
                <a:gd name="T32" fmla="*/ 159719 w 189229"/>
                <a:gd name="T33" fmla="*/ 25810 h 151129"/>
                <a:gd name="T34" fmla="*/ 158099 w 189229"/>
                <a:gd name="T35" fmla="*/ 21905 h 151129"/>
                <a:gd name="T36" fmla="*/ 156008 w 189229"/>
                <a:gd name="T37" fmla="*/ 18774 h 151129"/>
                <a:gd name="T38" fmla="*/ 70113 w 189229"/>
                <a:gd name="T39" fmla="*/ 18774 h 151129"/>
                <a:gd name="T40" fmla="*/ 70113 w 189229"/>
                <a:gd name="T41" fmla="*/ 4387 h 151129"/>
                <a:gd name="T42" fmla="*/ 159719 w 189229"/>
                <a:gd name="T43" fmla="*/ 25810 h 151129"/>
                <a:gd name="T44" fmla="*/ 102185 w 189229"/>
                <a:gd name="T45" fmla="*/ 25810 h 151129"/>
                <a:gd name="T46" fmla="*/ 105452 w 189229"/>
                <a:gd name="T47" fmla="*/ 26156 h 151129"/>
                <a:gd name="T48" fmla="*/ 110740 w 189229"/>
                <a:gd name="T49" fmla="*/ 27527 h 151129"/>
                <a:gd name="T50" fmla="*/ 118802 w 189229"/>
                <a:gd name="T51" fmla="*/ 48207 h 151129"/>
                <a:gd name="T52" fmla="*/ 118802 w 189229"/>
                <a:gd name="T53" fmla="*/ 129640 h 151129"/>
                <a:gd name="T54" fmla="*/ 99735 w 189229"/>
                <a:gd name="T55" fmla="*/ 145231 h 151129"/>
                <a:gd name="T56" fmla="*/ 99735 w 189229"/>
                <a:gd name="T57" fmla="*/ 151063 h 151129"/>
                <a:gd name="T58" fmla="*/ 188905 w 189229"/>
                <a:gd name="T59" fmla="*/ 151063 h 151129"/>
                <a:gd name="T60" fmla="*/ 188905 w 189229"/>
                <a:gd name="T61" fmla="*/ 145231 h 151129"/>
                <a:gd name="T62" fmla="*/ 163984 w 189229"/>
                <a:gd name="T63" fmla="*/ 129640 h 151129"/>
                <a:gd name="T64" fmla="*/ 163984 w 189229"/>
                <a:gd name="T65" fmla="*/ 39401 h 151129"/>
                <a:gd name="T66" fmla="*/ 162801 w 189229"/>
                <a:gd name="T67" fmla="*/ 33245 h 151129"/>
                <a:gd name="T68" fmla="*/ 159719 w 189229"/>
                <a:gd name="T69" fmla="*/ 25810 h 151129"/>
                <a:gd name="T70" fmla="*/ 122027 w 189229"/>
                <a:gd name="T71" fmla="*/ 0 h 151129"/>
                <a:gd name="T72" fmla="*/ 114404 w 189229"/>
                <a:gd name="T73" fmla="*/ 0 h 151129"/>
                <a:gd name="T74" fmla="*/ 101735 w 189229"/>
                <a:gd name="T75" fmla="*/ 1172 h 151129"/>
                <a:gd name="T76" fmla="*/ 90130 w 189229"/>
                <a:gd name="T77" fmla="*/ 4690 h 151129"/>
                <a:gd name="T78" fmla="*/ 79589 w 189229"/>
                <a:gd name="T79" fmla="*/ 10557 h 151129"/>
                <a:gd name="T80" fmla="*/ 70113 w 189229"/>
                <a:gd name="T81" fmla="*/ 18774 h 151129"/>
                <a:gd name="T82" fmla="*/ 156008 w 189229"/>
                <a:gd name="T83" fmla="*/ 18774 h 151129"/>
                <a:gd name="T84" fmla="*/ 122027 w 189229"/>
                <a:gd name="T85" fmla="*/ 0 h 15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9229" h="151129">
                  <a:moveTo>
                    <a:pt x="70113" y="4387"/>
                  </a:moveTo>
                  <a:lnTo>
                    <a:pt x="46940" y="4387"/>
                  </a:lnTo>
                  <a:lnTo>
                    <a:pt x="0" y="8826"/>
                  </a:lnTo>
                  <a:lnTo>
                    <a:pt x="0" y="16701"/>
                  </a:lnTo>
                  <a:lnTo>
                    <a:pt x="24941" y="31088"/>
                  </a:lnTo>
                  <a:lnTo>
                    <a:pt x="24941" y="129640"/>
                  </a:lnTo>
                  <a:lnTo>
                    <a:pt x="0" y="145231"/>
                  </a:lnTo>
                  <a:lnTo>
                    <a:pt x="0" y="151063"/>
                  </a:lnTo>
                  <a:lnTo>
                    <a:pt x="89170" y="151063"/>
                  </a:lnTo>
                  <a:lnTo>
                    <a:pt x="89170" y="145231"/>
                  </a:lnTo>
                  <a:lnTo>
                    <a:pt x="70113" y="129640"/>
                  </a:lnTo>
                  <a:lnTo>
                    <a:pt x="70113" y="38721"/>
                  </a:lnTo>
                  <a:lnTo>
                    <a:pt x="78251" y="33072"/>
                  </a:lnTo>
                  <a:lnTo>
                    <a:pt x="85657" y="29038"/>
                  </a:lnTo>
                  <a:lnTo>
                    <a:pt x="92332" y="26617"/>
                  </a:lnTo>
                  <a:lnTo>
                    <a:pt x="98279" y="25810"/>
                  </a:lnTo>
                  <a:lnTo>
                    <a:pt x="159719" y="25810"/>
                  </a:lnTo>
                  <a:lnTo>
                    <a:pt x="158099" y="21905"/>
                  </a:lnTo>
                  <a:lnTo>
                    <a:pt x="156008" y="18774"/>
                  </a:lnTo>
                  <a:lnTo>
                    <a:pt x="70113" y="18774"/>
                  </a:lnTo>
                  <a:lnTo>
                    <a:pt x="70113" y="4387"/>
                  </a:lnTo>
                  <a:close/>
                </a:path>
                <a:path w="189229" h="151129">
                  <a:moveTo>
                    <a:pt x="159719" y="25810"/>
                  </a:moveTo>
                  <a:lnTo>
                    <a:pt x="102185" y="25810"/>
                  </a:lnTo>
                  <a:lnTo>
                    <a:pt x="105452" y="26156"/>
                  </a:lnTo>
                  <a:lnTo>
                    <a:pt x="110740" y="27527"/>
                  </a:lnTo>
                  <a:lnTo>
                    <a:pt x="118802" y="48207"/>
                  </a:lnTo>
                  <a:lnTo>
                    <a:pt x="118802" y="129640"/>
                  </a:lnTo>
                  <a:lnTo>
                    <a:pt x="99735" y="145231"/>
                  </a:lnTo>
                  <a:lnTo>
                    <a:pt x="99735" y="151063"/>
                  </a:lnTo>
                  <a:lnTo>
                    <a:pt x="188905" y="151063"/>
                  </a:lnTo>
                  <a:lnTo>
                    <a:pt x="188905" y="145231"/>
                  </a:lnTo>
                  <a:lnTo>
                    <a:pt x="163984" y="129640"/>
                  </a:lnTo>
                  <a:lnTo>
                    <a:pt x="163984" y="39401"/>
                  </a:lnTo>
                  <a:lnTo>
                    <a:pt x="162801" y="33245"/>
                  </a:lnTo>
                  <a:lnTo>
                    <a:pt x="159719" y="25810"/>
                  </a:lnTo>
                  <a:close/>
                </a:path>
                <a:path w="189229" h="151129">
                  <a:moveTo>
                    <a:pt x="122027" y="0"/>
                  </a:moveTo>
                  <a:lnTo>
                    <a:pt x="114404" y="0"/>
                  </a:lnTo>
                  <a:lnTo>
                    <a:pt x="101735" y="1172"/>
                  </a:lnTo>
                  <a:lnTo>
                    <a:pt x="90130" y="4690"/>
                  </a:lnTo>
                  <a:lnTo>
                    <a:pt x="79589" y="10557"/>
                  </a:lnTo>
                  <a:lnTo>
                    <a:pt x="70113" y="18774"/>
                  </a:lnTo>
                  <a:lnTo>
                    <a:pt x="156008" y="18774"/>
                  </a:lnTo>
                  <a:lnTo>
                    <a:pt x="1220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bk object 31">
              <a:extLst>
                <a:ext uri="{FF2B5EF4-FFF2-40B4-BE49-F238E27FC236}">
                  <a16:creationId xmlns:a16="http://schemas.microsoft.com/office/drawing/2014/main" id="{F18964E9-3919-98D2-F870-1308816CF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1429" y="10403589"/>
              <a:ext cx="173355" cy="149225"/>
            </a:xfrm>
            <a:custGeom>
              <a:avLst/>
              <a:gdLst>
                <a:gd name="T0" fmla="*/ 89766 w 173354"/>
                <a:gd name="T1" fmla="*/ 0 h 149225"/>
                <a:gd name="T2" fmla="*/ 0 w 173354"/>
                <a:gd name="T3" fmla="*/ 0 h 149225"/>
                <a:gd name="T4" fmla="*/ 0 w 173354"/>
                <a:gd name="T5" fmla="*/ 7654 h 149225"/>
                <a:gd name="T6" fmla="*/ 21130 w 173354"/>
                <a:gd name="T7" fmla="*/ 21716 h 149225"/>
                <a:gd name="T8" fmla="*/ 75400 w 173354"/>
                <a:gd name="T9" fmla="*/ 148717 h 149225"/>
                <a:gd name="T10" fmla="*/ 95923 w 173354"/>
                <a:gd name="T11" fmla="*/ 148717 h 149225"/>
                <a:gd name="T12" fmla="*/ 119976 w 173354"/>
                <a:gd name="T13" fmla="*/ 90353 h 149225"/>
                <a:gd name="T14" fmla="*/ 99441 w 173354"/>
                <a:gd name="T15" fmla="*/ 90353 h 149225"/>
                <a:gd name="T16" fmla="*/ 69809 w 173354"/>
                <a:gd name="T17" fmla="*/ 20240 h 149225"/>
                <a:gd name="T18" fmla="*/ 89766 w 173354"/>
                <a:gd name="T19" fmla="*/ 7654 h 149225"/>
                <a:gd name="T20" fmla="*/ 89766 w 173354"/>
                <a:gd name="T21" fmla="*/ 0 h 149225"/>
                <a:gd name="T22" fmla="*/ 172780 w 173354"/>
                <a:gd name="T23" fmla="*/ 0 h 149225"/>
                <a:gd name="T24" fmla="*/ 109117 w 173354"/>
                <a:gd name="T25" fmla="*/ 0 h 149225"/>
                <a:gd name="T26" fmla="*/ 109117 w 173354"/>
                <a:gd name="T27" fmla="*/ 7654 h 149225"/>
                <a:gd name="T28" fmla="*/ 128477 w 173354"/>
                <a:gd name="T29" fmla="*/ 20533 h 149225"/>
                <a:gd name="T30" fmla="*/ 99441 w 173354"/>
                <a:gd name="T31" fmla="*/ 90353 h 149225"/>
                <a:gd name="T32" fmla="*/ 119976 w 173354"/>
                <a:gd name="T33" fmla="*/ 90353 h 149225"/>
                <a:gd name="T34" fmla="*/ 148142 w 173354"/>
                <a:gd name="T35" fmla="*/ 22009 h 149225"/>
                <a:gd name="T36" fmla="*/ 172780 w 173354"/>
                <a:gd name="T37" fmla="*/ 7654 h 149225"/>
                <a:gd name="T38" fmla="*/ 172780 w 173354"/>
                <a:gd name="T39" fmla="*/ 0 h 149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3354" h="149225">
                  <a:moveTo>
                    <a:pt x="89766" y="0"/>
                  </a:moveTo>
                  <a:lnTo>
                    <a:pt x="0" y="0"/>
                  </a:lnTo>
                  <a:lnTo>
                    <a:pt x="0" y="7654"/>
                  </a:lnTo>
                  <a:lnTo>
                    <a:pt x="21130" y="21716"/>
                  </a:lnTo>
                  <a:lnTo>
                    <a:pt x="75400" y="148717"/>
                  </a:lnTo>
                  <a:lnTo>
                    <a:pt x="95923" y="148717"/>
                  </a:lnTo>
                  <a:lnTo>
                    <a:pt x="119976" y="90353"/>
                  </a:lnTo>
                  <a:lnTo>
                    <a:pt x="99441" y="90353"/>
                  </a:lnTo>
                  <a:lnTo>
                    <a:pt x="69809" y="20240"/>
                  </a:lnTo>
                  <a:lnTo>
                    <a:pt x="89766" y="7654"/>
                  </a:lnTo>
                  <a:lnTo>
                    <a:pt x="89766" y="0"/>
                  </a:lnTo>
                  <a:close/>
                </a:path>
                <a:path w="173354" h="149225">
                  <a:moveTo>
                    <a:pt x="172780" y="0"/>
                  </a:moveTo>
                  <a:lnTo>
                    <a:pt x="109117" y="0"/>
                  </a:lnTo>
                  <a:lnTo>
                    <a:pt x="109117" y="7654"/>
                  </a:lnTo>
                  <a:lnTo>
                    <a:pt x="128477" y="20533"/>
                  </a:lnTo>
                  <a:lnTo>
                    <a:pt x="99441" y="90353"/>
                  </a:lnTo>
                  <a:lnTo>
                    <a:pt x="119976" y="90353"/>
                  </a:lnTo>
                  <a:lnTo>
                    <a:pt x="148142" y="22009"/>
                  </a:lnTo>
                  <a:lnTo>
                    <a:pt x="172780" y="7654"/>
                  </a:lnTo>
                  <a:lnTo>
                    <a:pt x="1727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" name="bk object 32">
              <a:extLst>
                <a:ext uri="{FF2B5EF4-FFF2-40B4-BE49-F238E27FC236}">
                  <a16:creationId xmlns:a16="http://schemas.microsoft.com/office/drawing/2014/main" id="{D673C47A-3A5F-FB3A-87A0-E013C6B41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202" y="10399193"/>
              <a:ext cx="141605" cy="155575"/>
            </a:xfrm>
            <a:custGeom>
              <a:avLst/>
              <a:gdLst>
                <a:gd name="T0" fmla="*/ 72448 w 141604"/>
                <a:gd name="T1" fmla="*/ 0 h 155575"/>
                <a:gd name="T2" fmla="*/ 30127 w 141604"/>
                <a:gd name="T3" fmla="*/ 11631 h 155575"/>
                <a:gd name="T4" fmla="*/ 4872 w 141604"/>
                <a:gd name="T5" fmla="*/ 44840 h 155575"/>
                <a:gd name="T6" fmla="*/ 0 w 141604"/>
                <a:gd name="T7" fmla="*/ 75976 h 155575"/>
                <a:gd name="T8" fmla="*/ 1382 w 141604"/>
                <a:gd name="T9" fmla="*/ 92760 h 155575"/>
                <a:gd name="T10" fmla="*/ 22145 w 141604"/>
                <a:gd name="T11" fmla="*/ 133315 h 155575"/>
                <a:gd name="T12" fmla="*/ 64195 w 141604"/>
                <a:gd name="T13" fmla="*/ 154085 h 155575"/>
                <a:gd name="T14" fmla="*/ 82133 w 141604"/>
                <a:gd name="T15" fmla="*/ 155471 h 155575"/>
                <a:gd name="T16" fmla="*/ 95258 w 141604"/>
                <a:gd name="T17" fmla="*/ 154718 h 155575"/>
                <a:gd name="T18" fmla="*/ 108529 w 141604"/>
                <a:gd name="T19" fmla="*/ 152458 h 155575"/>
                <a:gd name="T20" fmla="*/ 121947 w 141604"/>
                <a:gd name="T21" fmla="*/ 148695 h 155575"/>
                <a:gd name="T22" fmla="*/ 135514 w 141604"/>
                <a:gd name="T23" fmla="*/ 143430 h 155575"/>
                <a:gd name="T24" fmla="*/ 131733 w 141604"/>
                <a:gd name="T25" fmla="*/ 133168 h 155575"/>
                <a:gd name="T26" fmla="*/ 95326 w 141604"/>
                <a:gd name="T27" fmla="*/ 133168 h 155575"/>
                <a:gd name="T28" fmla="*/ 85241 w 141604"/>
                <a:gd name="T29" fmla="*/ 132194 h 155575"/>
                <a:gd name="T30" fmla="*/ 54683 w 141604"/>
                <a:gd name="T31" fmla="*/ 109392 h 155575"/>
                <a:gd name="T32" fmla="*/ 45171 w 141604"/>
                <a:gd name="T33" fmla="*/ 80364 h 155575"/>
                <a:gd name="T34" fmla="*/ 141377 w 141604"/>
                <a:gd name="T35" fmla="*/ 80364 h 155575"/>
                <a:gd name="T36" fmla="*/ 140286 w 141604"/>
                <a:gd name="T37" fmla="*/ 64037 h 155575"/>
                <a:gd name="T38" fmla="*/ 139881 w 141604"/>
                <a:gd name="T39" fmla="*/ 62186 h 155575"/>
                <a:gd name="T40" fmla="*/ 45171 w 141604"/>
                <a:gd name="T41" fmla="*/ 62186 h 155575"/>
                <a:gd name="T42" fmla="*/ 44972 w 141604"/>
                <a:gd name="T43" fmla="*/ 58082 h 155575"/>
                <a:gd name="T44" fmla="*/ 63746 w 141604"/>
                <a:gd name="T45" fmla="*/ 19067 h 155575"/>
                <a:gd name="T46" fmla="*/ 119962 w 141604"/>
                <a:gd name="T47" fmla="*/ 19067 h 155575"/>
                <a:gd name="T48" fmla="*/ 114161 w 141604"/>
                <a:gd name="T49" fmla="*/ 13040 h 155575"/>
                <a:gd name="T50" fmla="*/ 102328 w 141604"/>
                <a:gd name="T51" fmla="*/ 5795 h 155575"/>
                <a:gd name="T52" fmla="*/ 88423 w 141604"/>
                <a:gd name="T53" fmla="*/ 1448 h 155575"/>
                <a:gd name="T54" fmla="*/ 72448 w 141604"/>
                <a:gd name="T55" fmla="*/ 0 h 155575"/>
                <a:gd name="T56" fmla="*/ 129357 w 141604"/>
                <a:gd name="T57" fmla="*/ 126718 h 155575"/>
                <a:gd name="T58" fmla="*/ 120410 w 141604"/>
                <a:gd name="T59" fmla="*/ 129542 h 155575"/>
                <a:gd name="T60" fmla="*/ 111757 w 141604"/>
                <a:gd name="T61" fmla="*/ 131557 h 155575"/>
                <a:gd name="T62" fmla="*/ 103396 w 141604"/>
                <a:gd name="T63" fmla="*/ 132766 h 155575"/>
                <a:gd name="T64" fmla="*/ 95326 w 141604"/>
                <a:gd name="T65" fmla="*/ 133168 h 155575"/>
                <a:gd name="T66" fmla="*/ 131733 w 141604"/>
                <a:gd name="T67" fmla="*/ 133168 h 155575"/>
                <a:gd name="T68" fmla="*/ 129357 w 141604"/>
                <a:gd name="T69" fmla="*/ 126718 h 155575"/>
                <a:gd name="T70" fmla="*/ 119962 w 141604"/>
                <a:gd name="T71" fmla="*/ 19067 h 155575"/>
                <a:gd name="T72" fmla="*/ 78217 w 141604"/>
                <a:gd name="T73" fmla="*/ 19067 h 155575"/>
                <a:gd name="T74" fmla="*/ 83986 w 141604"/>
                <a:gd name="T75" fmla="*/ 23182 h 155575"/>
                <a:gd name="T76" fmla="*/ 88876 w 141604"/>
                <a:gd name="T77" fmla="*/ 31381 h 155575"/>
                <a:gd name="T78" fmla="*/ 94740 w 141604"/>
                <a:gd name="T79" fmla="*/ 58961 h 155575"/>
                <a:gd name="T80" fmla="*/ 45171 w 141604"/>
                <a:gd name="T81" fmla="*/ 62186 h 155575"/>
                <a:gd name="T82" fmla="*/ 139881 w 141604"/>
                <a:gd name="T83" fmla="*/ 62186 h 155575"/>
                <a:gd name="T84" fmla="*/ 137012 w 141604"/>
                <a:gd name="T85" fmla="*/ 49063 h 155575"/>
                <a:gd name="T86" fmla="*/ 131558 w 141604"/>
                <a:gd name="T87" fmla="*/ 35444 h 155575"/>
                <a:gd name="T88" fmla="*/ 123922 w 141604"/>
                <a:gd name="T89" fmla="*/ 23182 h 155575"/>
                <a:gd name="T90" fmla="*/ 119962 w 141604"/>
                <a:gd name="T91" fmla="*/ 19067 h 155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1604" h="155575">
                  <a:moveTo>
                    <a:pt x="72448" y="0"/>
                  </a:moveTo>
                  <a:lnTo>
                    <a:pt x="30127" y="11631"/>
                  </a:lnTo>
                  <a:lnTo>
                    <a:pt x="4872" y="44840"/>
                  </a:lnTo>
                  <a:lnTo>
                    <a:pt x="0" y="75976"/>
                  </a:lnTo>
                  <a:lnTo>
                    <a:pt x="1382" y="92760"/>
                  </a:lnTo>
                  <a:lnTo>
                    <a:pt x="22145" y="133315"/>
                  </a:lnTo>
                  <a:lnTo>
                    <a:pt x="64195" y="154085"/>
                  </a:lnTo>
                  <a:lnTo>
                    <a:pt x="82133" y="155471"/>
                  </a:lnTo>
                  <a:lnTo>
                    <a:pt x="95258" y="154718"/>
                  </a:lnTo>
                  <a:lnTo>
                    <a:pt x="108529" y="152458"/>
                  </a:lnTo>
                  <a:lnTo>
                    <a:pt x="121947" y="148695"/>
                  </a:lnTo>
                  <a:lnTo>
                    <a:pt x="135514" y="143430"/>
                  </a:lnTo>
                  <a:lnTo>
                    <a:pt x="131733" y="133168"/>
                  </a:lnTo>
                  <a:lnTo>
                    <a:pt x="95326" y="133168"/>
                  </a:lnTo>
                  <a:lnTo>
                    <a:pt x="85241" y="132194"/>
                  </a:lnTo>
                  <a:lnTo>
                    <a:pt x="54683" y="109392"/>
                  </a:lnTo>
                  <a:lnTo>
                    <a:pt x="45171" y="80364"/>
                  </a:lnTo>
                  <a:lnTo>
                    <a:pt x="141377" y="80364"/>
                  </a:lnTo>
                  <a:lnTo>
                    <a:pt x="140286" y="64037"/>
                  </a:lnTo>
                  <a:lnTo>
                    <a:pt x="139881" y="62186"/>
                  </a:lnTo>
                  <a:lnTo>
                    <a:pt x="45171" y="62186"/>
                  </a:lnTo>
                  <a:lnTo>
                    <a:pt x="44972" y="58082"/>
                  </a:lnTo>
                  <a:lnTo>
                    <a:pt x="63746" y="19067"/>
                  </a:lnTo>
                  <a:lnTo>
                    <a:pt x="119962" y="19067"/>
                  </a:lnTo>
                  <a:lnTo>
                    <a:pt x="114161" y="13040"/>
                  </a:lnTo>
                  <a:lnTo>
                    <a:pt x="102328" y="5795"/>
                  </a:lnTo>
                  <a:lnTo>
                    <a:pt x="88423" y="1448"/>
                  </a:lnTo>
                  <a:lnTo>
                    <a:pt x="72448" y="0"/>
                  </a:lnTo>
                  <a:close/>
                </a:path>
                <a:path w="141604" h="155575">
                  <a:moveTo>
                    <a:pt x="129357" y="126718"/>
                  </a:moveTo>
                  <a:lnTo>
                    <a:pt x="120410" y="129542"/>
                  </a:lnTo>
                  <a:lnTo>
                    <a:pt x="111757" y="131557"/>
                  </a:lnTo>
                  <a:lnTo>
                    <a:pt x="103396" y="132766"/>
                  </a:lnTo>
                  <a:lnTo>
                    <a:pt x="95326" y="133168"/>
                  </a:lnTo>
                  <a:lnTo>
                    <a:pt x="131733" y="133168"/>
                  </a:lnTo>
                  <a:lnTo>
                    <a:pt x="129357" y="126718"/>
                  </a:lnTo>
                  <a:close/>
                </a:path>
                <a:path w="141604" h="155575">
                  <a:moveTo>
                    <a:pt x="119962" y="19067"/>
                  </a:moveTo>
                  <a:lnTo>
                    <a:pt x="78217" y="19067"/>
                  </a:lnTo>
                  <a:lnTo>
                    <a:pt x="83986" y="23182"/>
                  </a:lnTo>
                  <a:lnTo>
                    <a:pt x="88876" y="31381"/>
                  </a:lnTo>
                  <a:lnTo>
                    <a:pt x="94740" y="58961"/>
                  </a:lnTo>
                  <a:lnTo>
                    <a:pt x="45171" y="62186"/>
                  </a:lnTo>
                  <a:lnTo>
                    <a:pt x="139881" y="62186"/>
                  </a:lnTo>
                  <a:lnTo>
                    <a:pt x="137012" y="49063"/>
                  </a:lnTo>
                  <a:lnTo>
                    <a:pt x="131558" y="35444"/>
                  </a:lnTo>
                  <a:lnTo>
                    <a:pt x="123922" y="23182"/>
                  </a:lnTo>
                  <a:lnTo>
                    <a:pt x="119962" y="190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bk object 33">
              <a:extLst>
                <a:ext uri="{FF2B5EF4-FFF2-40B4-BE49-F238E27FC236}">
                  <a16:creationId xmlns:a16="http://schemas.microsoft.com/office/drawing/2014/main" id="{F3F53446-BB1C-FEF3-0B30-F5757189A0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3410" y="10399195"/>
              <a:ext cx="125326" cy="151063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" name="bk object 34">
              <a:extLst>
                <a:ext uri="{FF2B5EF4-FFF2-40B4-BE49-F238E27FC236}">
                  <a16:creationId xmlns:a16="http://schemas.microsoft.com/office/drawing/2014/main" id="{FD1CEA3F-E692-D82C-C289-116133305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067" y="10331427"/>
              <a:ext cx="95250" cy="219075"/>
            </a:xfrm>
            <a:custGeom>
              <a:avLst/>
              <a:gdLst>
                <a:gd name="T0" fmla="*/ 70113 w 95250"/>
                <a:gd name="T1" fmla="*/ 72154 h 219075"/>
                <a:gd name="T2" fmla="*/ 46930 w 95250"/>
                <a:gd name="T3" fmla="*/ 72154 h 219075"/>
                <a:gd name="T4" fmla="*/ 0 w 95250"/>
                <a:gd name="T5" fmla="*/ 76594 h 219075"/>
                <a:gd name="T6" fmla="*/ 0 w 95250"/>
                <a:gd name="T7" fmla="*/ 84468 h 219075"/>
                <a:gd name="T8" fmla="*/ 24941 w 95250"/>
                <a:gd name="T9" fmla="*/ 98855 h 219075"/>
                <a:gd name="T10" fmla="*/ 24941 w 95250"/>
                <a:gd name="T11" fmla="*/ 197407 h 219075"/>
                <a:gd name="T12" fmla="*/ 0 w 95250"/>
                <a:gd name="T13" fmla="*/ 212998 h 219075"/>
                <a:gd name="T14" fmla="*/ 0 w 95250"/>
                <a:gd name="T15" fmla="*/ 218831 h 219075"/>
                <a:gd name="T16" fmla="*/ 95044 w 95250"/>
                <a:gd name="T17" fmla="*/ 218831 h 219075"/>
                <a:gd name="T18" fmla="*/ 95044 w 95250"/>
                <a:gd name="T19" fmla="*/ 212998 h 219075"/>
                <a:gd name="T20" fmla="*/ 70113 w 95250"/>
                <a:gd name="T21" fmla="*/ 197407 h 219075"/>
                <a:gd name="T22" fmla="*/ 70113 w 95250"/>
                <a:gd name="T23" fmla="*/ 72154 h 219075"/>
                <a:gd name="T24" fmla="*/ 55338 w 95250"/>
                <a:gd name="T25" fmla="*/ 0 h 219075"/>
                <a:gd name="T26" fmla="*/ 39894 w 95250"/>
                <a:gd name="T27" fmla="*/ 0 h 219075"/>
                <a:gd name="T28" fmla="*/ 33444 w 95250"/>
                <a:gd name="T29" fmla="*/ 2596 h 219075"/>
                <a:gd name="T30" fmla="*/ 22878 w 95250"/>
                <a:gd name="T31" fmla="*/ 12962 h 219075"/>
                <a:gd name="T32" fmla="*/ 20240 w 95250"/>
                <a:gd name="T33" fmla="*/ 19360 h 219075"/>
                <a:gd name="T34" fmla="*/ 20240 w 95250"/>
                <a:gd name="T35" fmla="*/ 34805 h 219075"/>
                <a:gd name="T36" fmla="*/ 22878 w 95250"/>
                <a:gd name="T37" fmla="*/ 41370 h 219075"/>
                <a:gd name="T38" fmla="*/ 33444 w 95250"/>
                <a:gd name="T39" fmla="*/ 51935 h 219075"/>
                <a:gd name="T40" fmla="*/ 39894 w 95250"/>
                <a:gd name="T41" fmla="*/ 54563 h 219075"/>
                <a:gd name="T42" fmla="*/ 55338 w 95250"/>
                <a:gd name="T43" fmla="*/ 54563 h 219075"/>
                <a:gd name="T44" fmla="*/ 61851 w 95250"/>
                <a:gd name="T45" fmla="*/ 51935 h 219075"/>
                <a:gd name="T46" fmla="*/ 72207 w 95250"/>
                <a:gd name="T47" fmla="*/ 41370 h 219075"/>
                <a:gd name="T48" fmla="*/ 74804 w 95250"/>
                <a:gd name="T49" fmla="*/ 34805 h 219075"/>
                <a:gd name="T50" fmla="*/ 74804 w 95250"/>
                <a:gd name="T51" fmla="*/ 19360 h 219075"/>
                <a:gd name="T52" fmla="*/ 72207 w 95250"/>
                <a:gd name="T53" fmla="*/ 12962 h 219075"/>
                <a:gd name="T54" fmla="*/ 61851 w 95250"/>
                <a:gd name="T55" fmla="*/ 2596 h 219075"/>
                <a:gd name="T56" fmla="*/ 55338 w 95250"/>
                <a:gd name="T57" fmla="*/ 0 h 219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5250" h="219075">
                  <a:moveTo>
                    <a:pt x="70113" y="72154"/>
                  </a:moveTo>
                  <a:lnTo>
                    <a:pt x="46930" y="72154"/>
                  </a:lnTo>
                  <a:lnTo>
                    <a:pt x="0" y="76594"/>
                  </a:lnTo>
                  <a:lnTo>
                    <a:pt x="0" y="84468"/>
                  </a:lnTo>
                  <a:lnTo>
                    <a:pt x="24941" y="98855"/>
                  </a:lnTo>
                  <a:lnTo>
                    <a:pt x="24941" y="197407"/>
                  </a:lnTo>
                  <a:lnTo>
                    <a:pt x="0" y="212998"/>
                  </a:lnTo>
                  <a:lnTo>
                    <a:pt x="0" y="218831"/>
                  </a:lnTo>
                  <a:lnTo>
                    <a:pt x="95044" y="218831"/>
                  </a:lnTo>
                  <a:lnTo>
                    <a:pt x="95044" y="212998"/>
                  </a:lnTo>
                  <a:lnTo>
                    <a:pt x="70113" y="197407"/>
                  </a:lnTo>
                  <a:lnTo>
                    <a:pt x="70113" y="72154"/>
                  </a:lnTo>
                  <a:close/>
                </a:path>
                <a:path w="95250" h="219075">
                  <a:moveTo>
                    <a:pt x="55338" y="0"/>
                  </a:moveTo>
                  <a:lnTo>
                    <a:pt x="39894" y="0"/>
                  </a:lnTo>
                  <a:lnTo>
                    <a:pt x="33444" y="2596"/>
                  </a:lnTo>
                  <a:lnTo>
                    <a:pt x="22878" y="12962"/>
                  </a:lnTo>
                  <a:lnTo>
                    <a:pt x="20240" y="19360"/>
                  </a:lnTo>
                  <a:lnTo>
                    <a:pt x="20240" y="34805"/>
                  </a:lnTo>
                  <a:lnTo>
                    <a:pt x="22878" y="41370"/>
                  </a:lnTo>
                  <a:lnTo>
                    <a:pt x="33444" y="51935"/>
                  </a:lnTo>
                  <a:lnTo>
                    <a:pt x="39894" y="54563"/>
                  </a:lnTo>
                  <a:lnTo>
                    <a:pt x="55338" y="54563"/>
                  </a:lnTo>
                  <a:lnTo>
                    <a:pt x="61851" y="51935"/>
                  </a:lnTo>
                  <a:lnTo>
                    <a:pt x="72207" y="41370"/>
                  </a:lnTo>
                  <a:lnTo>
                    <a:pt x="74804" y="34805"/>
                  </a:lnTo>
                  <a:lnTo>
                    <a:pt x="74804" y="19360"/>
                  </a:lnTo>
                  <a:lnTo>
                    <a:pt x="72207" y="12962"/>
                  </a:lnTo>
                  <a:lnTo>
                    <a:pt x="61851" y="2596"/>
                  </a:lnTo>
                  <a:lnTo>
                    <a:pt x="55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" name="bk object 35">
              <a:extLst>
                <a:ext uri="{FF2B5EF4-FFF2-40B4-BE49-F238E27FC236}">
                  <a16:creationId xmlns:a16="http://schemas.microsoft.com/office/drawing/2014/main" id="{B5D73B39-73B1-EBC3-CAA7-A2BA35958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6099" y="10331427"/>
              <a:ext cx="95250" cy="219075"/>
            </a:xfrm>
            <a:custGeom>
              <a:avLst/>
              <a:gdLst>
                <a:gd name="T0" fmla="*/ 70113 w 95250"/>
                <a:gd name="T1" fmla="*/ 72154 h 219075"/>
                <a:gd name="T2" fmla="*/ 46930 w 95250"/>
                <a:gd name="T3" fmla="*/ 72154 h 219075"/>
                <a:gd name="T4" fmla="*/ 0 w 95250"/>
                <a:gd name="T5" fmla="*/ 76594 h 219075"/>
                <a:gd name="T6" fmla="*/ 0 w 95250"/>
                <a:gd name="T7" fmla="*/ 84468 h 219075"/>
                <a:gd name="T8" fmla="*/ 24941 w 95250"/>
                <a:gd name="T9" fmla="*/ 98855 h 219075"/>
                <a:gd name="T10" fmla="*/ 24941 w 95250"/>
                <a:gd name="T11" fmla="*/ 197407 h 219075"/>
                <a:gd name="T12" fmla="*/ 0 w 95250"/>
                <a:gd name="T13" fmla="*/ 212998 h 219075"/>
                <a:gd name="T14" fmla="*/ 0 w 95250"/>
                <a:gd name="T15" fmla="*/ 218831 h 219075"/>
                <a:gd name="T16" fmla="*/ 95044 w 95250"/>
                <a:gd name="T17" fmla="*/ 218831 h 219075"/>
                <a:gd name="T18" fmla="*/ 95044 w 95250"/>
                <a:gd name="T19" fmla="*/ 212998 h 219075"/>
                <a:gd name="T20" fmla="*/ 70113 w 95250"/>
                <a:gd name="T21" fmla="*/ 197407 h 219075"/>
                <a:gd name="T22" fmla="*/ 70113 w 95250"/>
                <a:gd name="T23" fmla="*/ 72154 h 219075"/>
                <a:gd name="T24" fmla="*/ 55338 w 95250"/>
                <a:gd name="T25" fmla="*/ 0 h 219075"/>
                <a:gd name="T26" fmla="*/ 39894 w 95250"/>
                <a:gd name="T27" fmla="*/ 0 h 219075"/>
                <a:gd name="T28" fmla="*/ 33444 w 95250"/>
                <a:gd name="T29" fmla="*/ 2596 h 219075"/>
                <a:gd name="T30" fmla="*/ 22878 w 95250"/>
                <a:gd name="T31" fmla="*/ 12962 h 219075"/>
                <a:gd name="T32" fmla="*/ 20240 w 95250"/>
                <a:gd name="T33" fmla="*/ 19360 h 219075"/>
                <a:gd name="T34" fmla="*/ 20240 w 95250"/>
                <a:gd name="T35" fmla="*/ 34805 h 219075"/>
                <a:gd name="T36" fmla="*/ 22878 w 95250"/>
                <a:gd name="T37" fmla="*/ 41370 h 219075"/>
                <a:gd name="T38" fmla="*/ 33444 w 95250"/>
                <a:gd name="T39" fmla="*/ 51935 h 219075"/>
                <a:gd name="T40" fmla="*/ 39894 w 95250"/>
                <a:gd name="T41" fmla="*/ 54563 h 219075"/>
                <a:gd name="T42" fmla="*/ 55338 w 95250"/>
                <a:gd name="T43" fmla="*/ 54563 h 219075"/>
                <a:gd name="T44" fmla="*/ 61851 w 95250"/>
                <a:gd name="T45" fmla="*/ 51935 h 219075"/>
                <a:gd name="T46" fmla="*/ 72207 w 95250"/>
                <a:gd name="T47" fmla="*/ 41370 h 219075"/>
                <a:gd name="T48" fmla="*/ 74804 w 95250"/>
                <a:gd name="T49" fmla="*/ 34805 h 219075"/>
                <a:gd name="T50" fmla="*/ 74804 w 95250"/>
                <a:gd name="T51" fmla="*/ 19360 h 219075"/>
                <a:gd name="T52" fmla="*/ 72207 w 95250"/>
                <a:gd name="T53" fmla="*/ 12962 h 219075"/>
                <a:gd name="T54" fmla="*/ 61851 w 95250"/>
                <a:gd name="T55" fmla="*/ 2596 h 219075"/>
                <a:gd name="T56" fmla="*/ 55338 w 95250"/>
                <a:gd name="T57" fmla="*/ 0 h 219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5250" h="219075">
                  <a:moveTo>
                    <a:pt x="70113" y="72154"/>
                  </a:moveTo>
                  <a:lnTo>
                    <a:pt x="46930" y="72154"/>
                  </a:lnTo>
                  <a:lnTo>
                    <a:pt x="0" y="76594"/>
                  </a:lnTo>
                  <a:lnTo>
                    <a:pt x="0" y="84468"/>
                  </a:lnTo>
                  <a:lnTo>
                    <a:pt x="24941" y="98855"/>
                  </a:lnTo>
                  <a:lnTo>
                    <a:pt x="24941" y="197407"/>
                  </a:lnTo>
                  <a:lnTo>
                    <a:pt x="0" y="212998"/>
                  </a:lnTo>
                  <a:lnTo>
                    <a:pt x="0" y="218831"/>
                  </a:lnTo>
                  <a:lnTo>
                    <a:pt x="95044" y="218831"/>
                  </a:lnTo>
                  <a:lnTo>
                    <a:pt x="95044" y="212998"/>
                  </a:lnTo>
                  <a:lnTo>
                    <a:pt x="70113" y="197407"/>
                  </a:lnTo>
                  <a:lnTo>
                    <a:pt x="70113" y="72154"/>
                  </a:lnTo>
                  <a:close/>
                </a:path>
                <a:path w="95250" h="219075">
                  <a:moveTo>
                    <a:pt x="55338" y="0"/>
                  </a:moveTo>
                  <a:lnTo>
                    <a:pt x="39894" y="0"/>
                  </a:lnTo>
                  <a:lnTo>
                    <a:pt x="33444" y="2596"/>
                  </a:lnTo>
                  <a:lnTo>
                    <a:pt x="22878" y="12962"/>
                  </a:lnTo>
                  <a:lnTo>
                    <a:pt x="20240" y="19360"/>
                  </a:lnTo>
                  <a:lnTo>
                    <a:pt x="20240" y="34805"/>
                  </a:lnTo>
                  <a:lnTo>
                    <a:pt x="22878" y="41370"/>
                  </a:lnTo>
                  <a:lnTo>
                    <a:pt x="33444" y="51935"/>
                  </a:lnTo>
                  <a:lnTo>
                    <a:pt x="39894" y="54563"/>
                  </a:lnTo>
                  <a:lnTo>
                    <a:pt x="55338" y="54563"/>
                  </a:lnTo>
                  <a:lnTo>
                    <a:pt x="61851" y="51935"/>
                  </a:lnTo>
                  <a:lnTo>
                    <a:pt x="72207" y="41370"/>
                  </a:lnTo>
                  <a:lnTo>
                    <a:pt x="74804" y="34805"/>
                  </a:lnTo>
                  <a:lnTo>
                    <a:pt x="74804" y="19360"/>
                  </a:lnTo>
                  <a:lnTo>
                    <a:pt x="72207" y="12962"/>
                  </a:lnTo>
                  <a:lnTo>
                    <a:pt x="61851" y="2596"/>
                  </a:lnTo>
                  <a:lnTo>
                    <a:pt x="55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bk object 36">
              <a:extLst>
                <a:ext uri="{FF2B5EF4-FFF2-40B4-BE49-F238E27FC236}">
                  <a16:creationId xmlns:a16="http://schemas.microsoft.com/office/drawing/2014/main" id="{4A0709AD-7AF9-0A3D-0F3C-95D5273F5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057" y="10376890"/>
              <a:ext cx="101600" cy="177800"/>
            </a:xfrm>
            <a:custGeom>
              <a:avLst/>
              <a:gdLst>
                <a:gd name="T0" fmla="*/ 60710 w 101600"/>
                <a:gd name="T1" fmla="*/ 47234 h 177800"/>
                <a:gd name="T2" fmla="*/ 15538 w 101600"/>
                <a:gd name="T3" fmla="*/ 47234 h 177800"/>
                <a:gd name="T4" fmla="*/ 15538 w 101600"/>
                <a:gd name="T5" fmla="*/ 132592 h 177800"/>
                <a:gd name="T6" fmla="*/ 18581 w 101600"/>
                <a:gd name="T7" fmla="*/ 152361 h 177800"/>
                <a:gd name="T8" fmla="*/ 27711 w 101600"/>
                <a:gd name="T9" fmla="*/ 166480 h 177800"/>
                <a:gd name="T10" fmla="*/ 42926 w 101600"/>
                <a:gd name="T11" fmla="*/ 174951 h 177800"/>
                <a:gd name="T12" fmla="*/ 64228 w 101600"/>
                <a:gd name="T13" fmla="*/ 177774 h 177800"/>
                <a:gd name="T14" fmla="*/ 73929 w 101600"/>
                <a:gd name="T15" fmla="*/ 177187 h 177800"/>
                <a:gd name="T16" fmla="*/ 83371 w 101600"/>
                <a:gd name="T17" fmla="*/ 175427 h 177800"/>
                <a:gd name="T18" fmla="*/ 92558 w 101600"/>
                <a:gd name="T19" fmla="*/ 172495 h 177800"/>
                <a:gd name="T20" fmla="*/ 101494 w 101600"/>
                <a:gd name="T21" fmla="*/ 168392 h 177800"/>
                <a:gd name="T22" fmla="*/ 98305 w 101600"/>
                <a:gd name="T23" fmla="*/ 157241 h 177800"/>
                <a:gd name="T24" fmla="*/ 70490 w 101600"/>
                <a:gd name="T25" fmla="*/ 157241 h 177800"/>
                <a:gd name="T26" fmla="*/ 66092 w 101600"/>
                <a:gd name="T27" fmla="*/ 155283 h 177800"/>
                <a:gd name="T28" fmla="*/ 61778 w 101600"/>
                <a:gd name="T29" fmla="*/ 147461 h 177800"/>
                <a:gd name="T30" fmla="*/ 60710 w 101600"/>
                <a:gd name="T31" fmla="*/ 140718 h 177800"/>
                <a:gd name="T32" fmla="*/ 60710 w 101600"/>
                <a:gd name="T33" fmla="*/ 47234 h 177800"/>
                <a:gd name="T34" fmla="*/ 96792 w 101600"/>
                <a:gd name="T35" fmla="*/ 151953 h 177800"/>
                <a:gd name="T36" fmla="*/ 88583 w 101600"/>
                <a:gd name="T37" fmla="*/ 155471 h 177800"/>
                <a:gd name="T38" fmla="*/ 82028 w 101600"/>
                <a:gd name="T39" fmla="*/ 157241 h 177800"/>
                <a:gd name="T40" fmla="*/ 98305 w 101600"/>
                <a:gd name="T41" fmla="*/ 157241 h 177800"/>
                <a:gd name="T42" fmla="*/ 96792 w 101600"/>
                <a:gd name="T43" fmla="*/ 151953 h 177800"/>
                <a:gd name="T44" fmla="*/ 60710 w 101600"/>
                <a:gd name="T45" fmla="*/ 0 h 177800"/>
                <a:gd name="T46" fmla="*/ 49851 w 101600"/>
                <a:gd name="T47" fmla="*/ 0 h 177800"/>
                <a:gd name="T48" fmla="*/ 0 w 101600"/>
                <a:gd name="T49" fmla="*/ 40417 h 177800"/>
                <a:gd name="T50" fmla="*/ 0 w 101600"/>
                <a:gd name="T51" fmla="*/ 47234 h 177800"/>
                <a:gd name="T52" fmla="*/ 97086 w 101600"/>
                <a:gd name="T53" fmla="*/ 47234 h 177800"/>
                <a:gd name="T54" fmla="*/ 97086 w 101600"/>
                <a:gd name="T55" fmla="*/ 28166 h 177800"/>
                <a:gd name="T56" fmla="*/ 60710 w 101600"/>
                <a:gd name="T57" fmla="*/ 28166 h 177800"/>
                <a:gd name="T58" fmla="*/ 60710 w 101600"/>
                <a:gd name="T59" fmla="*/ 0 h 177800"/>
                <a:gd name="T60" fmla="*/ 97086 w 101600"/>
                <a:gd name="T61" fmla="*/ 26700 h 177800"/>
                <a:gd name="T62" fmla="*/ 60710 w 101600"/>
                <a:gd name="T63" fmla="*/ 28166 h 177800"/>
                <a:gd name="T64" fmla="*/ 97086 w 101600"/>
                <a:gd name="T65" fmla="*/ 28166 h 177800"/>
                <a:gd name="T66" fmla="*/ 97086 w 101600"/>
                <a:gd name="T67" fmla="*/ 26700 h 177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600" h="177800">
                  <a:moveTo>
                    <a:pt x="60710" y="47234"/>
                  </a:moveTo>
                  <a:lnTo>
                    <a:pt x="15538" y="47234"/>
                  </a:lnTo>
                  <a:lnTo>
                    <a:pt x="15538" y="132592"/>
                  </a:lnTo>
                  <a:lnTo>
                    <a:pt x="18581" y="152361"/>
                  </a:lnTo>
                  <a:lnTo>
                    <a:pt x="27711" y="166480"/>
                  </a:lnTo>
                  <a:lnTo>
                    <a:pt x="42926" y="174951"/>
                  </a:lnTo>
                  <a:lnTo>
                    <a:pt x="64228" y="177774"/>
                  </a:lnTo>
                  <a:lnTo>
                    <a:pt x="73929" y="177187"/>
                  </a:lnTo>
                  <a:lnTo>
                    <a:pt x="83371" y="175427"/>
                  </a:lnTo>
                  <a:lnTo>
                    <a:pt x="92558" y="172495"/>
                  </a:lnTo>
                  <a:lnTo>
                    <a:pt x="101494" y="168392"/>
                  </a:lnTo>
                  <a:lnTo>
                    <a:pt x="98305" y="157241"/>
                  </a:lnTo>
                  <a:lnTo>
                    <a:pt x="70490" y="157241"/>
                  </a:lnTo>
                  <a:lnTo>
                    <a:pt x="66092" y="155283"/>
                  </a:lnTo>
                  <a:lnTo>
                    <a:pt x="61778" y="147461"/>
                  </a:lnTo>
                  <a:lnTo>
                    <a:pt x="60710" y="140718"/>
                  </a:lnTo>
                  <a:lnTo>
                    <a:pt x="60710" y="47234"/>
                  </a:lnTo>
                  <a:close/>
                </a:path>
                <a:path w="101600" h="177800">
                  <a:moveTo>
                    <a:pt x="96792" y="151953"/>
                  </a:moveTo>
                  <a:lnTo>
                    <a:pt x="88583" y="155471"/>
                  </a:lnTo>
                  <a:lnTo>
                    <a:pt x="82028" y="157241"/>
                  </a:lnTo>
                  <a:lnTo>
                    <a:pt x="98305" y="157241"/>
                  </a:lnTo>
                  <a:lnTo>
                    <a:pt x="96792" y="151953"/>
                  </a:lnTo>
                  <a:close/>
                </a:path>
                <a:path w="101600" h="177800">
                  <a:moveTo>
                    <a:pt x="60710" y="0"/>
                  </a:moveTo>
                  <a:lnTo>
                    <a:pt x="49851" y="0"/>
                  </a:lnTo>
                  <a:lnTo>
                    <a:pt x="0" y="40417"/>
                  </a:lnTo>
                  <a:lnTo>
                    <a:pt x="0" y="47234"/>
                  </a:lnTo>
                  <a:lnTo>
                    <a:pt x="97086" y="47234"/>
                  </a:lnTo>
                  <a:lnTo>
                    <a:pt x="97086" y="28166"/>
                  </a:lnTo>
                  <a:lnTo>
                    <a:pt x="60710" y="28166"/>
                  </a:lnTo>
                  <a:lnTo>
                    <a:pt x="60710" y="0"/>
                  </a:lnTo>
                  <a:close/>
                </a:path>
                <a:path w="101600" h="177800">
                  <a:moveTo>
                    <a:pt x="97086" y="26700"/>
                  </a:moveTo>
                  <a:lnTo>
                    <a:pt x="60710" y="28166"/>
                  </a:lnTo>
                  <a:lnTo>
                    <a:pt x="97086" y="28166"/>
                  </a:lnTo>
                  <a:lnTo>
                    <a:pt x="97086" y="267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" name="bk object 37">
              <a:extLst>
                <a:ext uri="{FF2B5EF4-FFF2-40B4-BE49-F238E27FC236}">
                  <a16:creationId xmlns:a16="http://schemas.microsoft.com/office/drawing/2014/main" id="{FFA94753-95F5-D4C9-B5B6-59705F005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035" y="10403588"/>
              <a:ext cx="182880" cy="234950"/>
            </a:xfrm>
            <a:custGeom>
              <a:avLst/>
              <a:gdLst>
                <a:gd name="T0" fmla="*/ 90646 w 182879"/>
                <a:gd name="T1" fmla="*/ 0 h 234950"/>
                <a:gd name="T2" fmla="*/ 0 w 182879"/>
                <a:gd name="T3" fmla="*/ 0 h 234950"/>
                <a:gd name="T4" fmla="*/ 0 w 182879"/>
                <a:gd name="T5" fmla="*/ 5015 h 234950"/>
                <a:gd name="T6" fmla="*/ 22009 w 182879"/>
                <a:gd name="T7" fmla="*/ 21716 h 234950"/>
                <a:gd name="T8" fmla="*/ 85945 w 182879"/>
                <a:gd name="T9" fmla="*/ 153419 h 234950"/>
                <a:gd name="T10" fmla="*/ 43412 w 182879"/>
                <a:gd name="T11" fmla="*/ 221176 h 234950"/>
                <a:gd name="T12" fmla="*/ 76269 w 182879"/>
                <a:gd name="T13" fmla="*/ 234369 h 234950"/>
                <a:gd name="T14" fmla="*/ 130271 w 182879"/>
                <a:gd name="T15" fmla="*/ 94457 h 234950"/>
                <a:gd name="T16" fmla="*/ 109117 w 182879"/>
                <a:gd name="T17" fmla="*/ 94457 h 234950"/>
                <a:gd name="T18" fmla="*/ 71285 w 182879"/>
                <a:gd name="T19" fmla="*/ 19077 h 234950"/>
                <a:gd name="T20" fmla="*/ 90646 w 182879"/>
                <a:gd name="T21" fmla="*/ 5015 h 234950"/>
                <a:gd name="T22" fmla="*/ 90646 w 182879"/>
                <a:gd name="T23" fmla="*/ 0 h 234950"/>
                <a:gd name="T24" fmla="*/ 182455 w 182879"/>
                <a:gd name="T25" fmla="*/ 0 h 234950"/>
                <a:gd name="T26" fmla="*/ 114404 w 182879"/>
                <a:gd name="T27" fmla="*/ 0 h 234950"/>
                <a:gd name="T28" fmla="*/ 114404 w 182879"/>
                <a:gd name="T29" fmla="*/ 5015 h 234950"/>
                <a:gd name="T30" fmla="*/ 136697 w 182879"/>
                <a:gd name="T31" fmla="*/ 21130 h 234950"/>
                <a:gd name="T32" fmla="*/ 109117 w 182879"/>
                <a:gd name="T33" fmla="*/ 94457 h 234950"/>
                <a:gd name="T34" fmla="*/ 130271 w 182879"/>
                <a:gd name="T35" fmla="*/ 94457 h 234950"/>
                <a:gd name="T36" fmla="*/ 158120 w 182879"/>
                <a:gd name="T37" fmla="*/ 22302 h 234950"/>
                <a:gd name="T38" fmla="*/ 182455 w 182879"/>
                <a:gd name="T39" fmla="*/ 5015 h 234950"/>
                <a:gd name="T40" fmla="*/ 182455 w 182879"/>
                <a:gd name="T41" fmla="*/ 0 h 234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879" h="234950">
                  <a:moveTo>
                    <a:pt x="90646" y="0"/>
                  </a:moveTo>
                  <a:lnTo>
                    <a:pt x="0" y="0"/>
                  </a:lnTo>
                  <a:lnTo>
                    <a:pt x="0" y="5015"/>
                  </a:lnTo>
                  <a:lnTo>
                    <a:pt x="22009" y="21716"/>
                  </a:lnTo>
                  <a:lnTo>
                    <a:pt x="85945" y="153419"/>
                  </a:lnTo>
                  <a:lnTo>
                    <a:pt x="43412" y="221176"/>
                  </a:lnTo>
                  <a:lnTo>
                    <a:pt x="76269" y="234369"/>
                  </a:lnTo>
                  <a:lnTo>
                    <a:pt x="130271" y="94457"/>
                  </a:lnTo>
                  <a:lnTo>
                    <a:pt x="109117" y="94457"/>
                  </a:lnTo>
                  <a:lnTo>
                    <a:pt x="71285" y="19077"/>
                  </a:lnTo>
                  <a:lnTo>
                    <a:pt x="90646" y="5015"/>
                  </a:lnTo>
                  <a:lnTo>
                    <a:pt x="90646" y="0"/>
                  </a:lnTo>
                  <a:close/>
                </a:path>
                <a:path w="182879" h="234950">
                  <a:moveTo>
                    <a:pt x="182455" y="0"/>
                  </a:moveTo>
                  <a:lnTo>
                    <a:pt x="114404" y="0"/>
                  </a:lnTo>
                  <a:lnTo>
                    <a:pt x="114404" y="5015"/>
                  </a:lnTo>
                  <a:lnTo>
                    <a:pt x="136697" y="21130"/>
                  </a:lnTo>
                  <a:lnTo>
                    <a:pt x="109117" y="94457"/>
                  </a:lnTo>
                  <a:lnTo>
                    <a:pt x="130271" y="94457"/>
                  </a:lnTo>
                  <a:lnTo>
                    <a:pt x="158120" y="22302"/>
                  </a:lnTo>
                  <a:lnTo>
                    <a:pt x="182455" y="5015"/>
                  </a:lnTo>
                  <a:lnTo>
                    <a:pt x="1824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bk object 38">
              <a:extLst>
                <a:ext uri="{FF2B5EF4-FFF2-40B4-BE49-F238E27FC236}">
                  <a16:creationId xmlns:a16="http://schemas.microsoft.com/office/drawing/2014/main" id="{49644432-CA43-89B0-A9A7-891DB5D21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2750" y="10399193"/>
              <a:ext cx="118708" cy="155346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165850" y="3523198"/>
            <a:ext cx="7772400" cy="628650"/>
          </a:xfrm>
          <a:prstGeom prst="rect">
            <a:avLst/>
          </a:prstGeom>
        </p:spPr>
        <p:txBody>
          <a:bodyPr/>
          <a:lstStyle>
            <a:lvl1pPr algn="ctr">
              <a:defRPr sz="3950" b="1" i="0">
                <a:solidFill>
                  <a:schemeClr val="accent1"/>
                </a:solidFill>
                <a:latin typeface="Cambria" panose="02040503050406030204" pitchFamily="18" charset="0"/>
                <a:cs typeface="Merriweather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270750" y="7674252"/>
            <a:ext cx="5562600" cy="384721"/>
          </a:xfrm>
        </p:spPr>
        <p:txBody>
          <a:bodyPr/>
          <a:lstStyle>
            <a:lvl1pPr algn="ctr">
              <a:defRPr sz="2500">
                <a:solidFill>
                  <a:schemeClr val="accent1"/>
                </a:solidFill>
                <a:latin typeface="Cambria" panose="02040503050406030204" pitchFamily="18" charset="0"/>
              </a:defRPr>
            </a:lvl1pPr>
            <a:lvl2pPr algn="ctr">
              <a:defRPr sz="2500">
                <a:solidFill>
                  <a:schemeClr val="accent1"/>
                </a:solidFill>
                <a:latin typeface="Cambria" panose="02040503050406030204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Holder 3"/>
          <p:cNvSpPr>
            <a:spLocks noGrp="1"/>
          </p:cNvSpPr>
          <p:nvPr>
            <p:ph type="subTitle" idx="4"/>
          </p:nvPr>
        </p:nvSpPr>
        <p:spPr>
          <a:xfrm>
            <a:off x="3015615" y="4541908"/>
            <a:ext cx="14072870" cy="1815882"/>
          </a:xfrm>
          <a:prstGeom prst="rect">
            <a:avLst/>
          </a:prstGeo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766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085A517-8273-3DE0-F03B-F1E0FEC027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6050" y="10302875"/>
            <a:ext cx="4408488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4241070A-58FF-2A68-ED32-3EE2763FCC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8352"/>
          <a:stretch>
            <a:fillRect/>
          </a:stretch>
        </p:blipFill>
        <p:spPr bwMode="auto">
          <a:xfrm>
            <a:off x="10790238" y="-69850"/>
            <a:ext cx="8305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A0960A80-3EC7-D1B5-6568-AB40A44ADD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850" y="5080000"/>
            <a:ext cx="14859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28819" y="15875"/>
            <a:ext cx="9899650" cy="113093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813976" y="1798028"/>
            <a:ext cx="6462395" cy="729614"/>
          </a:xfrm>
        </p:spPr>
        <p:txBody>
          <a:bodyPr/>
          <a:lstStyle>
            <a:lvl1pPr>
              <a:defRPr sz="4600" b="1" i="0">
                <a:solidFill>
                  <a:srgbClr val="FDBA12"/>
                </a:solidFill>
                <a:latin typeface="Cambria" panose="02040503050406030204" pitchFamily="18" charset="0"/>
                <a:cs typeface="Merriweather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813976" y="2460625"/>
            <a:ext cx="11807825" cy="907941"/>
          </a:xfrm>
        </p:spPr>
        <p:txBody>
          <a:bodyPr/>
          <a:lstStyle>
            <a:lvl1pPr>
              <a:defRPr sz="5900" b="1" i="0">
                <a:solidFill>
                  <a:srgbClr val="001641"/>
                </a:solidFill>
                <a:latin typeface="Druk Wide Bold"/>
                <a:cs typeface="Druk Wide Bo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0814294" y="3902075"/>
            <a:ext cx="7794625" cy="1631216"/>
          </a:xfrm>
        </p:spPr>
        <p:txBody>
          <a:bodyPr/>
          <a:lstStyle>
            <a:lvl1pPr>
              <a:defRPr sz="3400" b="0">
                <a:latin typeface="Cambria" panose="02040503050406030204" pitchFamily="18" charset="0"/>
              </a:defRPr>
            </a:lvl1pPr>
            <a:lvl2pPr>
              <a:defRPr>
                <a:latin typeface="Cambria" panose="02040503050406030204" pitchFamily="18" charset="0"/>
              </a:defRPr>
            </a:lvl2pPr>
            <a:lvl3pPr>
              <a:defRPr>
                <a:latin typeface="Cambria" panose="02040503050406030204" pitchFamily="18" charset="0"/>
              </a:defRPr>
            </a:lvl3pPr>
            <a:lvl4pPr>
              <a:defRPr>
                <a:latin typeface="Cambria" panose="02040503050406030204" pitchFamily="18" charset="0"/>
              </a:defRPr>
            </a:lvl4pPr>
            <a:lvl5pPr>
              <a:defRPr>
                <a:latin typeface="Cambria" panose="0204050305040603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891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07944AA-118D-5A52-9267-5B42E0FBB7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998075"/>
            <a:ext cx="4408488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463FAFAD-C9D1-D547-D158-7D0FA5E37F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8352"/>
          <a:stretch>
            <a:fillRect/>
          </a:stretch>
        </p:blipFill>
        <p:spPr bwMode="auto">
          <a:xfrm>
            <a:off x="1365250" y="-69850"/>
            <a:ext cx="8305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6E1746E8-CAE3-1762-CCCC-0FF7FD7EC8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450" y="1860550"/>
            <a:ext cx="5918200" cy="94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older 7">
            <a:extLst>
              <a:ext uri="{FF2B5EF4-FFF2-40B4-BE49-F238E27FC236}">
                <a16:creationId xmlns:a16="http://schemas.microsoft.com/office/drawing/2014/main" id="{DB92302A-71C7-1467-DFD0-E25C9D980CC3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8684875" y="10207625"/>
            <a:ext cx="639763" cy="639763"/>
          </a:xfrm>
          <a:prstGeom prst="rect">
            <a:avLst/>
          </a:prstGeom>
          <a:ln>
            <a:solidFill>
              <a:srgbClr val="FDBA12"/>
            </a:solidFill>
            <a:miter lim="800000"/>
          </a:ln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b="1" i="0" kern="1200">
                <a:solidFill>
                  <a:srgbClr val="001641"/>
                </a:solidFill>
                <a:latin typeface="DrukWide-Heavy"/>
                <a:ea typeface="+mn-ea"/>
                <a:cs typeface="DrukWide-Heavy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fontAlgn="auto">
              <a:spcBef>
                <a:spcPts val="484"/>
              </a:spcBef>
              <a:spcAft>
                <a:spcPts val="0"/>
              </a:spcAft>
              <a:defRPr/>
            </a:pPr>
            <a:fld id="{2C011585-F460-8742-86A7-F334719253ED}" type="slidenum">
              <a:rPr lang="en-US" spc="10" smtClean="0"/>
              <a:pPr marL="25400" fontAlgn="auto">
                <a:spcBef>
                  <a:spcPts val="484"/>
                </a:spcBef>
                <a:spcAft>
                  <a:spcPts val="0"/>
                </a:spcAft>
                <a:defRPr/>
              </a:pPr>
              <a:t>‹#›</a:t>
            </a:fld>
            <a:endParaRPr lang="en-US" spc="1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95107" y="1798028"/>
            <a:ext cx="6462395" cy="729614"/>
          </a:xfrm>
        </p:spPr>
        <p:txBody>
          <a:bodyPr/>
          <a:lstStyle>
            <a:lvl1pPr>
              <a:defRPr sz="4600" b="1" i="0">
                <a:solidFill>
                  <a:srgbClr val="FDBA12"/>
                </a:solidFill>
                <a:latin typeface="Cambria" panose="02040503050406030204" pitchFamily="18" charset="0"/>
                <a:cs typeface="Merriweather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95107" y="2460625"/>
            <a:ext cx="11807825" cy="907941"/>
          </a:xfrm>
        </p:spPr>
        <p:txBody>
          <a:bodyPr/>
          <a:lstStyle>
            <a:lvl1pPr>
              <a:defRPr sz="5900" b="1" i="0">
                <a:solidFill>
                  <a:srgbClr val="001641"/>
                </a:solidFill>
                <a:latin typeface="Druk Wide Bold"/>
                <a:cs typeface="Druk Wide Bo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495107" y="4631643"/>
            <a:ext cx="9090343" cy="3918632"/>
          </a:xfrm>
        </p:spPr>
        <p:txBody>
          <a:bodyPr/>
          <a:lstStyle>
            <a:lvl1pPr>
              <a:defRPr sz="3400" b="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13938250" y="4631643"/>
            <a:ext cx="5204139" cy="984885"/>
          </a:xfrm>
        </p:spPr>
        <p:txBody>
          <a:bodyPr/>
          <a:lstStyle>
            <a:lvl1pPr>
              <a:defRPr sz="3400" b="1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>
                <a:latin typeface="Cambria" panose="02040503050406030204" pitchFamily="18" charset="0"/>
              </a:defRPr>
            </a:lvl3pPr>
            <a:lvl4pPr>
              <a:defRPr>
                <a:latin typeface="Cambria" panose="02040503050406030204" pitchFamily="18" charset="0"/>
              </a:defRPr>
            </a:lvl4pPr>
            <a:lvl5pPr>
              <a:defRPr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86964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A58689D-BD85-C2AF-61AE-67BDBA4D3C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998075"/>
            <a:ext cx="4408488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06DE7800-39C7-FCBE-06CC-D789103F92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8352"/>
          <a:stretch>
            <a:fillRect/>
          </a:stretch>
        </p:blipFill>
        <p:spPr bwMode="auto">
          <a:xfrm>
            <a:off x="1365250" y="-69850"/>
            <a:ext cx="8305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D9906278-87EB-82DA-470F-7F6A08B7D1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860550"/>
            <a:ext cx="5918200" cy="94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older 7">
            <a:extLst>
              <a:ext uri="{FF2B5EF4-FFF2-40B4-BE49-F238E27FC236}">
                <a16:creationId xmlns:a16="http://schemas.microsoft.com/office/drawing/2014/main" id="{966611CF-F6C4-30B3-1968-32CDA661B7E9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8684875" y="10207625"/>
            <a:ext cx="639763" cy="639763"/>
          </a:xfrm>
          <a:prstGeom prst="rect">
            <a:avLst/>
          </a:prstGeom>
          <a:ln>
            <a:solidFill>
              <a:srgbClr val="FDBA12"/>
            </a:solidFill>
            <a:miter lim="800000"/>
          </a:ln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b="1" i="0" kern="1200">
                <a:solidFill>
                  <a:srgbClr val="001641"/>
                </a:solidFill>
                <a:latin typeface="DrukWide-Heavy"/>
                <a:ea typeface="+mn-ea"/>
                <a:cs typeface="DrukWide-Heavy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fontAlgn="auto">
              <a:spcBef>
                <a:spcPts val="484"/>
              </a:spcBef>
              <a:spcAft>
                <a:spcPts val="0"/>
              </a:spcAft>
              <a:defRPr/>
            </a:pPr>
            <a:fld id="{931B3E53-2BE0-C54E-8967-58AF75810222}" type="slidenum">
              <a:rPr lang="en-US" spc="10" smtClean="0"/>
              <a:pPr marL="25400" fontAlgn="auto">
                <a:spcBef>
                  <a:spcPts val="484"/>
                </a:spcBef>
                <a:spcAft>
                  <a:spcPts val="0"/>
                </a:spcAft>
                <a:defRPr/>
              </a:pPr>
              <a:t>‹#›</a:t>
            </a:fld>
            <a:endParaRPr lang="en-US" spc="1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95107" y="1798028"/>
            <a:ext cx="6462395" cy="729614"/>
          </a:xfrm>
        </p:spPr>
        <p:txBody>
          <a:bodyPr/>
          <a:lstStyle>
            <a:lvl1pPr>
              <a:defRPr sz="4600" b="1" i="0">
                <a:solidFill>
                  <a:srgbClr val="FDBA12"/>
                </a:solidFill>
                <a:latin typeface="Cambria" panose="02040503050406030204" pitchFamily="18" charset="0"/>
                <a:cs typeface="Merriweather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95107" y="2460625"/>
            <a:ext cx="11807825" cy="907941"/>
          </a:xfrm>
        </p:spPr>
        <p:txBody>
          <a:bodyPr/>
          <a:lstStyle>
            <a:lvl1pPr>
              <a:defRPr sz="5900" b="1" i="0">
                <a:solidFill>
                  <a:srgbClr val="001641"/>
                </a:solidFill>
                <a:latin typeface="Druk Wide Bold"/>
                <a:cs typeface="Druk Wide Bo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495107" y="4631643"/>
            <a:ext cx="8175943" cy="43088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 b="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11398363" y="4631643"/>
            <a:ext cx="7492888" cy="375881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3400" b="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2854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69235BE-5BC1-6B67-DD12-AB63A8BE19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998075"/>
            <a:ext cx="4408488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5B6633F-A6DC-BF22-9844-F245E03E10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8352"/>
          <a:stretch>
            <a:fillRect/>
          </a:stretch>
        </p:blipFill>
        <p:spPr bwMode="auto">
          <a:xfrm>
            <a:off x="1365250" y="-69850"/>
            <a:ext cx="8305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5FBECFDA-ACF5-B15B-084B-5686295FFB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450" y="4322763"/>
            <a:ext cx="8458200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older 7">
            <a:extLst>
              <a:ext uri="{FF2B5EF4-FFF2-40B4-BE49-F238E27FC236}">
                <a16:creationId xmlns:a16="http://schemas.microsoft.com/office/drawing/2014/main" id="{F5FB15C4-89E6-C1E7-B73A-0F572ED65A2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8684875" y="10207625"/>
            <a:ext cx="639763" cy="639763"/>
          </a:xfrm>
          <a:prstGeom prst="rect">
            <a:avLst/>
          </a:prstGeom>
          <a:ln>
            <a:solidFill>
              <a:srgbClr val="FDBA12"/>
            </a:solidFill>
            <a:miter lim="800000"/>
          </a:ln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b="1" i="0" kern="1200">
                <a:solidFill>
                  <a:srgbClr val="001641"/>
                </a:solidFill>
                <a:latin typeface="DrukWide-Heavy"/>
                <a:ea typeface="+mn-ea"/>
                <a:cs typeface="DrukWide-Heavy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fontAlgn="auto">
              <a:spcBef>
                <a:spcPts val="484"/>
              </a:spcBef>
              <a:spcAft>
                <a:spcPts val="0"/>
              </a:spcAft>
              <a:defRPr/>
            </a:pPr>
            <a:fld id="{7ED52FBD-15B0-0B4A-A4AA-8363C9CC6471}" type="slidenum">
              <a:rPr lang="en-US" spc="10" smtClean="0"/>
              <a:pPr marL="25400" fontAlgn="auto">
                <a:spcBef>
                  <a:spcPts val="484"/>
                </a:spcBef>
                <a:spcAft>
                  <a:spcPts val="0"/>
                </a:spcAft>
                <a:defRPr/>
              </a:pPr>
              <a:t>‹#›</a:t>
            </a:fld>
            <a:endParaRPr lang="en-US" spc="1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95107" y="1798028"/>
            <a:ext cx="6462395" cy="729614"/>
          </a:xfrm>
        </p:spPr>
        <p:txBody>
          <a:bodyPr/>
          <a:lstStyle>
            <a:lvl1pPr>
              <a:defRPr sz="4600" b="1" i="0">
                <a:solidFill>
                  <a:srgbClr val="FDBA12"/>
                </a:solidFill>
                <a:latin typeface="Cambria" panose="02040503050406030204" pitchFamily="18" charset="0"/>
                <a:cs typeface="Merriweather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95107" y="2460625"/>
            <a:ext cx="11807825" cy="907941"/>
          </a:xfrm>
        </p:spPr>
        <p:txBody>
          <a:bodyPr/>
          <a:lstStyle>
            <a:lvl1pPr>
              <a:defRPr sz="5900" b="1" i="0">
                <a:solidFill>
                  <a:srgbClr val="001641"/>
                </a:solidFill>
                <a:latin typeface="Druk Wide Bold"/>
                <a:cs typeface="Druk Wide Bo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495107" y="4631643"/>
            <a:ext cx="9090343" cy="430887"/>
          </a:xfrm>
        </p:spPr>
        <p:txBody>
          <a:bodyPr/>
          <a:lstStyle>
            <a:lvl1pPr>
              <a:defRPr sz="2800" b="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12414250" y="5960277"/>
            <a:ext cx="6400800" cy="1538883"/>
          </a:xfrm>
        </p:spPr>
        <p:txBody>
          <a:bodyPr anchor="ctr"/>
          <a:lstStyle>
            <a:lvl1pPr>
              <a:defRPr sz="5000" b="1">
                <a:solidFill>
                  <a:srgbClr val="DC7A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>
                <a:latin typeface="Cambria" panose="02040503050406030204" pitchFamily="18" charset="0"/>
              </a:defRPr>
            </a:lvl3pPr>
            <a:lvl4pPr>
              <a:defRPr>
                <a:latin typeface="Cambria" panose="02040503050406030204" pitchFamily="18" charset="0"/>
              </a:defRPr>
            </a:lvl4pPr>
            <a:lvl5pPr>
              <a:defRPr>
                <a:latin typeface="Cambria" panose="0204050305040603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6712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8F92A68-65AE-DAC0-A8BB-4673070120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998075"/>
            <a:ext cx="4408488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C2DA6800-AEB4-9284-FF03-6A16B0A97C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8352"/>
          <a:stretch>
            <a:fillRect/>
          </a:stretch>
        </p:blipFill>
        <p:spPr bwMode="auto">
          <a:xfrm>
            <a:off x="1365250" y="-69850"/>
            <a:ext cx="8305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C919CF2B-9703-5E3C-9196-4DFDBBF150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450" y="1860550"/>
            <a:ext cx="5918200" cy="94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348118D8-CF81-11CB-BB72-141F985319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1860550"/>
            <a:ext cx="5918200" cy="94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older 7">
            <a:extLst>
              <a:ext uri="{FF2B5EF4-FFF2-40B4-BE49-F238E27FC236}">
                <a16:creationId xmlns:a16="http://schemas.microsoft.com/office/drawing/2014/main" id="{509830C5-887A-F1E3-A679-5DC69B1A36B1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8684875" y="10207625"/>
            <a:ext cx="639763" cy="639763"/>
          </a:xfrm>
          <a:prstGeom prst="rect">
            <a:avLst/>
          </a:prstGeom>
          <a:ln>
            <a:solidFill>
              <a:srgbClr val="FDBA12"/>
            </a:solidFill>
            <a:miter lim="800000"/>
          </a:ln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b="1" i="0" kern="1200">
                <a:solidFill>
                  <a:srgbClr val="001641"/>
                </a:solidFill>
                <a:latin typeface="DrukWide-Heavy"/>
                <a:ea typeface="+mn-ea"/>
                <a:cs typeface="DrukWide-Heavy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fontAlgn="auto">
              <a:spcBef>
                <a:spcPts val="484"/>
              </a:spcBef>
              <a:spcAft>
                <a:spcPts val="0"/>
              </a:spcAft>
              <a:defRPr/>
            </a:pPr>
            <a:fld id="{CE13A292-C0AF-E54C-9750-0C7EA2C498B0}" type="slidenum">
              <a:rPr lang="en-US" spc="10" smtClean="0"/>
              <a:pPr marL="25400" fontAlgn="auto">
                <a:spcBef>
                  <a:spcPts val="484"/>
                </a:spcBef>
                <a:spcAft>
                  <a:spcPts val="0"/>
                </a:spcAft>
                <a:defRPr/>
              </a:pPr>
              <a:t>‹#›</a:t>
            </a:fld>
            <a:endParaRPr lang="en-US" spc="1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95107" y="1798028"/>
            <a:ext cx="6462395" cy="729614"/>
          </a:xfrm>
        </p:spPr>
        <p:txBody>
          <a:bodyPr/>
          <a:lstStyle>
            <a:lvl1pPr>
              <a:defRPr sz="4600" b="1" i="0">
                <a:solidFill>
                  <a:srgbClr val="FDBA12"/>
                </a:solidFill>
                <a:latin typeface="Cambria" panose="02040503050406030204" pitchFamily="18" charset="0"/>
                <a:cs typeface="Merriweather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95107" y="2460625"/>
            <a:ext cx="11807825" cy="907941"/>
          </a:xfrm>
        </p:spPr>
        <p:txBody>
          <a:bodyPr/>
          <a:lstStyle>
            <a:lvl1pPr>
              <a:defRPr sz="5900" b="1" i="0">
                <a:solidFill>
                  <a:srgbClr val="001641"/>
                </a:solidFill>
                <a:latin typeface="Druk Wide Bold"/>
                <a:cs typeface="Druk Wide Bo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95425" y="4816475"/>
            <a:ext cx="4365625" cy="923330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400">
                <a:latin typeface="Cambria" panose="02040503050406030204" pitchFamily="18" charset="0"/>
              </a:defRPr>
            </a:lvl3pPr>
            <a:lvl4pPr>
              <a:defRPr sz="3400">
                <a:latin typeface="Cambria" panose="02040503050406030204" pitchFamily="18" charset="0"/>
              </a:defRPr>
            </a:lvl4pPr>
            <a:lvl5pPr>
              <a:defRPr sz="3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7488237" y="4816475"/>
            <a:ext cx="4365625" cy="923330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400">
                <a:latin typeface="Cambria" panose="02040503050406030204" pitchFamily="18" charset="0"/>
              </a:defRPr>
            </a:lvl3pPr>
            <a:lvl4pPr>
              <a:defRPr sz="3400">
                <a:latin typeface="Cambria" panose="02040503050406030204" pitchFamily="18" charset="0"/>
              </a:defRPr>
            </a:lvl4pPr>
            <a:lvl5pPr>
              <a:defRPr sz="3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14090650" y="4715956"/>
            <a:ext cx="4365625" cy="923330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400">
                <a:latin typeface="Cambria" panose="02040503050406030204" pitchFamily="18" charset="0"/>
              </a:defRPr>
            </a:lvl3pPr>
            <a:lvl4pPr>
              <a:defRPr sz="3400">
                <a:latin typeface="Cambria" panose="02040503050406030204" pitchFamily="18" charset="0"/>
              </a:defRPr>
            </a:lvl4pPr>
            <a:lvl5pPr>
              <a:defRPr sz="3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2674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0A3356-0E7D-FA3E-C623-E68F426B87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998075"/>
            <a:ext cx="4408488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600" b="1" i="0">
                <a:solidFill>
                  <a:srgbClr val="FDBA12"/>
                </a:solidFill>
                <a:latin typeface="Merriweather"/>
                <a:cs typeface="Merriweather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Holder 7">
            <a:extLst>
              <a:ext uri="{FF2B5EF4-FFF2-40B4-BE49-F238E27FC236}">
                <a16:creationId xmlns:a16="http://schemas.microsoft.com/office/drawing/2014/main" id="{12276EF1-12BE-2A38-2A20-65AA7E92E9BC}"/>
              </a:ext>
            </a:extLst>
          </p:cNvPr>
          <p:cNvSpPr>
            <a:spLocks noGrp="1" noChangeAspect="1"/>
          </p:cNvSpPr>
          <p:nvPr>
            <p:ph type="sldNum" sz="quarter" idx="10"/>
          </p:nvPr>
        </p:nvSpPr>
        <p:spPr>
          <a:xfrm>
            <a:off x="18684875" y="10207625"/>
            <a:ext cx="639763" cy="639763"/>
          </a:xfrm>
          <a:ln>
            <a:solidFill>
              <a:srgbClr val="FDBA12"/>
            </a:solidFill>
            <a:miter lim="800000"/>
          </a:ln>
        </p:spPr>
        <p:txBody>
          <a:bodyPr anchor="ctr" anchorCtr="1">
            <a:noAutofit/>
          </a:bodyPr>
          <a:lstStyle>
            <a:lvl1pPr>
              <a:defRPr sz="1800" b="1" i="0" dirty="0">
                <a:solidFill>
                  <a:srgbClr val="001641"/>
                </a:solidFill>
                <a:latin typeface="DrukWide-Heavy"/>
                <a:cs typeface="DrukWide-Heavy"/>
              </a:defRPr>
            </a:lvl1pPr>
          </a:lstStyle>
          <a:p>
            <a:pPr>
              <a:defRPr/>
            </a:pPr>
            <a:fld id="{54834B7A-487D-2148-BB27-D4FC7632E939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342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5425" y="1154113"/>
            <a:ext cx="6462713" cy="276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FDF6-58F3-44C5-8B53-B5D2C3FBC3E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8662650" y="10263188"/>
            <a:ext cx="479425" cy="276999"/>
          </a:xfrm>
        </p:spPr>
        <p:txBody>
          <a:bodyPr/>
          <a:lstStyle/>
          <a:p>
            <a:fld id="{05BE96CB-939E-462F-BAD2-1986F1842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08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k object 16">
            <a:extLst>
              <a:ext uri="{FF2B5EF4-FFF2-40B4-BE49-F238E27FC236}">
                <a16:creationId xmlns:a16="http://schemas.microsoft.com/office/drawing/2014/main" id="{F4479501-4FC9-F8B9-475F-2C918495DF3A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20104100" cy="11309350"/>
          </a:xfrm>
          <a:custGeom>
            <a:avLst/>
            <a:gdLst>
              <a:gd name="T0" fmla="*/ 0 w 20104100"/>
              <a:gd name="T1" fmla="*/ 11308556 h 11308715"/>
              <a:gd name="T2" fmla="*/ 20104099 w 20104100"/>
              <a:gd name="T3" fmla="*/ 11308556 h 11308715"/>
              <a:gd name="T4" fmla="*/ 20104099 w 20104100"/>
              <a:gd name="T5" fmla="*/ 0 h 11308715"/>
              <a:gd name="T6" fmla="*/ 0 w 20104100"/>
              <a:gd name="T7" fmla="*/ 0 h 11308715"/>
              <a:gd name="T8" fmla="*/ 0 w 20104100"/>
              <a:gd name="T9" fmla="*/ 11308556 h 11308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538D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CEDB1469-4FBC-B08B-C405-4DCB5C60ABA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6125" y="10160000"/>
            <a:ext cx="4113213" cy="573088"/>
            <a:chOff x="746217" y="10159439"/>
            <a:chExt cx="4112698" cy="573405"/>
          </a:xfrm>
        </p:grpSpPr>
        <p:sp>
          <p:nvSpPr>
            <p:cNvPr id="5" name="bk object 26">
              <a:extLst>
                <a:ext uri="{FF2B5EF4-FFF2-40B4-BE49-F238E27FC236}">
                  <a16:creationId xmlns:a16="http://schemas.microsoft.com/office/drawing/2014/main" id="{902625C7-D9FF-016B-30B9-AA07A734B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928" y="10287835"/>
              <a:ext cx="381000" cy="396875"/>
            </a:xfrm>
            <a:custGeom>
              <a:avLst/>
              <a:gdLst>
                <a:gd name="T0" fmla="*/ 380428 w 381000"/>
                <a:gd name="T1" fmla="*/ 0 h 396875"/>
                <a:gd name="T2" fmla="*/ 0 w 381000"/>
                <a:gd name="T3" fmla="*/ 0 h 396875"/>
                <a:gd name="T4" fmla="*/ 0 w 381000"/>
                <a:gd name="T5" fmla="*/ 396427 h 396875"/>
                <a:gd name="T6" fmla="*/ 23496 w 381000"/>
                <a:gd name="T7" fmla="*/ 394794 h 396875"/>
                <a:gd name="T8" fmla="*/ 23496 w 381000"/>
                <a:gd name="T9" fmla="*/ 22051 h 396875"/>
                <a:gd name="T10" fmla="*/ 360680 w 381000"/>
                <a:gd name="T11" fmla="*/ 22051 h 396875"/>
                <a:gd name="T12" fmla="*/ 380428 w 381000"/>
                <a:gd name="T13" fmla="*/ 0 h 396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1000" h="396875">
                  <a:moveTo>
                    <a:pt x="380428" y="0"/>
                  </a:moveTo>
                  <a:lnTo>
                    <a:pt x="0" y="0"/>
                  </a:lnTo>
                  <a:lnTo>
                    <a:pt x="0" y="396427"/>
                  </a:lnTo>
                  <a:lnTo>
                    <a:pt x="23496" y="394794"/>
                  </a:lnTo>
                  <a:lnTo>
                    <a:pt x="23496" y="22051"/>
                  </a:lnTo>
                  <a:lnTo>
                    <a:pt x="360680" y="22051"/>
                  </a:lnTo>
                  <a:lnTo>
                    <a:pt x="3804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" name="bk object 27">
              <a:extLst>
                <a:ext uri="{FF2B5EF4-FFF2-40B4-BE49-F238E27FC236}">
                  <a16:creationId xmlns:a16="http://schemas.microsoft.com/office/drawing/2014/main" id="{0959748A-8D76-208A-26CA-2B634AA2E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7" y="10159439"/>
              <a:ext cx="641985" cy="573405"/>
            </a:xfrm>
            <a:custGeom>
              <a:avLst/>
              <a:gdLst>
                <a:gd name="T0" fmla="*/ 0 w 641985"/>
                <a:gd name="T1" fmla="*/ 0 h 573404"/>
                <a:gd name="T2" fmla="*/ 45904 w 641985"/>
                <a:gd name="T3" fmla="*/ 142582 h 573404"/>
                <a:gd name="T4" fmla="*/ 101623 w 641985"/>
                <a:gd name="T5" fmla="*/ 566565 h 573404"/>
                <a:gd name="T6" fmla="*/ 233808 w 641985"/>
                <a:gd name="T7" fmla="*/ 557747 h 573404"/>
                <a:gd name="T8" fmla="*/ 595385 w 641985"/>
                <a:gd name="T9" fmla="*/ 556066 h 573404"/>
                <a:gd name="T10" fmla="*/ 552580 w 641985"/>
                <a:gd name="T11" fmla="*/ 524905 h 573404"/>
                <a:gd name="T12" fmla="*/ 88677 w 641985"/>
                <a:gd name="T13" fmla="*/ 524717 h 573404"/>
                <a:gd name="T14" fmla="*/ 42794 w 641985"/>
                <a:gd name="T15" fmla="*/ 67453 h 573404"/>
                <a:gd name="T16" fmla="*/ 641519 w 641985"/>
                <a:gd name="T17" fmla="*/ 42804 h 573404"/>
                <a:gd name="T18" fmla="*/ 595385 w 641985"/>
                <a:gd name="T19" fmla="*/ 556066 h 573404"/>
                <a:gd name="T20" fmla="*/ 404094 w 641985"/>
                <a:gd name="T21" fmla="*/ 557748 h 573404"/>
                <a:gd name="T22" fmla="*/ 538282 w 641985"/>
                <a:gd name="T23" fmla="*/ 566570 h 573404"/>
                <a:gd name="T24" fmla="*/ 592400 w 641985"/>
                <a:gd name="T25" fmla="*/ 572380 h 573404"/>
                <a:gd name="T26" fmla="*/ 595385 w 641985"/>
                <a:gd name="T27" fmla="*/ 556066 h 573404"/>
                <a:gd name="T28" fmla="*/ 598714 w 641985"/>
                <a:gd name="T29" fmla="*/ 42804 h 573404"/>
                <a:gd name="T30" fmla="*/ 552611 w 641985"/>
                <a:gd name="T31" fmla="*/ 126833 h 573404"/>
                <a:gd name="T32" fmla="*/ 595387 w 641985"/>
                <a:gd name="T33" fmla="*/ 524905 h 573404"/>
                <a:gd name="T34" fmla="*/ 641519 w 641985"/>
                <a:gd name="T35" fmla="*/ 83159 h 573404"/>
                <a:gd name="T36" fmla="*/ 320566 w 641985"/>
                <a:gd name="T37" fmla="*/ 276818 h 573404"/>
                <a:gd name="T38" fmla="*/ 233504 w 641985"/>
                <a:gd name="T39" fmla="*/ 312114 h 573404"/>
                <a:gd name="T40" fmla="*/ 197713 w 641985"/>
                <a:gd name="T41" fmla="*/ 398228 h 573404"/>
                <a:gd name="T42" fmla="*/ 152974 w 641985"/>
                <a:gd name="T43" fmla="*/ 519107 h 573404"/>
                <a:gd name="T44" fmla="*/ 88677 w 641985"/>
                <a:gd name="T45" fmla="*/ 524717 h 573404"/>
                <a:gd name="T46" fmla="*/ 476871 w 641985"/>
                <a:gd name="T47" fmla="*/ 518975 h 573404"/>
                <a:gd name="T48" fmla="*/ 443044 w 641985"/>
                <a:gd name="T49" fmla="*/ 514780 h 573404"/>
                <a:gd name="T50" fmla="*/ 397104 w 641985"/>
                <a:gd name="T51" fmla="*/ 514664 h 573404"/>
                <a:gd name="T52" fmla="*/ 240390 w 641985"/>
                <a:gd name="T53" fmla="*/ 398228 h 573404"/>
                <a:gd name="T54" fmla="*/ 263900 w 641985"/>
                <a:gd name="T55" fmla="*/ 341562 h 573404"/>
                <a:gd name="T56" fmla="*/ 320566 w 641985"/>
                <a:gd name="T57" fmla="*/ 318053 h 573404"/>
                <a:gd name="T58" fmla="*/ 407406 w 641985"/>
                <a:gd name="T59" fmla="*/ 312114 h 573404"/>
                <a:gd name="T60" fmla="*/ 320566 w 641985"/>
                <a:gd name="T61" fmla="*/ 276818 h 573404"/>
                <a:gd name="T62" fmla="*/ 320566 w 641985"/>
                <a:gd name="T63" fmla="*/ 318053 h 573404"/>
                <a:gd name="T64" fmla="*/ 377231 w 641985"/>
                <a:gd name="T65" fmla="*/ 341562 h 573404"/>
                <a:gd name="T66" fmla="*/ 400741 w 641985"/>
                <a:gd name="T67" fmla="*/ 398228 h 573404"/>
                <a:gd name="T68" fmla="*/ 443044 w 641985"/>
                <a:gd name="T69" fmla="*/ 514780 h 573404"/>
                <a:gd name="T70" fmla="*/ 433507 w 641985"/>
                <a:gd name="T71" fmla="*/ 350779 h 573404"/>
                <a:gd name="T72" fmla="*/ 318786 w 641985"/>
                <a:gd name="T73" fmla="*/ 513261 h 573404"/>
                <a:gd name="T74" fmla="*/ 240390 w 641985"/>
                <a:gd name="T75" fmla="*/ 514664 h 573404"/>
                <a:gd name="T76" fmla="*/ 359194 w 641985"/>
                <a:gd name="T77" fmla="*/ 513644 h 573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1985" h="573404">
                  <a:moveTo>
                    <a:pt x="641519" y="0"/>
                  </a:moveTo>
                  <a:lnTo>
                    <a:pt x="0" y="0"/>
                  </a:lnTo>
                  <a:lnTo>
                    <a:pt x="0" y="83159"/>
                  </a:lnTo>
                  <a:lnTo>
                    <a:pt x="45904" y="142582"/>
                  </a:lnTo>
                  <a:lnTo>
                    <a:pt x="45872" y="572788"/>
                  </a:lnTo>
                  <a:lnTo>
                    <a:pt x="101623" y="566565"/>
                  </a:lnTo>
                  <a:lnTo>
                    <a:pt x="159968" y="561760"/>
                  </a:lnTo>
                  <a:lnTo>
                    <a:pt x="233808" y="557747"/>
                  </a:lnTo>
                  <a:lnTo>
                    <a:pt x="318786" y="556066"/>
                  </a:lnTo>
                  <a:lnTo>
                    <a:pt x="595385" y="556066"/>
                  </a:lnTo>
                  <a:lnTo>
                    <a:pt x="595387" y="524905"/>
                  </a:lnTo>
                  <a:lnTo>
                    <a:pt x="552580" y="524905"/>
                  </a:lnTo>
                  <a:lnTo>
                    <a:pt x="550348" y="524717"/>
                  </a:lnTo>
                  <a:lnTo>
                    <a:pt x="88677" y="524717"/>
                  </a:lnTo>
                  <a:lnTo>
                    <a:pt x="88668" y="126833"/>
                  </a:lnTo>
                  <a:lnTo>
                    <a:pt x="42794" y="67453"/>
                  </a:lnTo>
                  <a:lnTo>
                    <a:pt x="42794" y="42804"/>
                  </a:lnTo>
                  <a:lnTo>
                    <a:pt x="641519" y="42804"/>
                  </a:lnTo>
                  <a:lnTo>
                    <a:pt x="641519" y="0"/>
                  </a:lnTo>
                  <a:close/>
                </a:path>
                <a:path w="641985" h="573404">
                  <a:moveTo>
                    <a:pt x="595385" y="556066"/>
                  </a:moveTo>
                  <a:lnTo>
                    <a:pt x="318786" y="556066"/>
                  </a:lnTo>
                  <a:lnTo>
                    <a:pt x="404094" y="557748"/>
                  </a:lnTo>
                  <a:lnTo>
                    <a:pt x="478835" y="561764"/>
                  </a:lnTo>
                  <a:lnTo>
                    <a:pt x="538282" y="566570"/>
                  </a:lnTo>
                  <a:lnTo>
                    <a:pt x="577713" y="570623"/>
                  </a:lnTo>
                  <a:lnTo>
                    <a:pt x="592400" y="572380"/>
                  </a:lnTo>
                  <a:lnTo>
                    <a:pt x="595385" y="572767"/>
                  </a:lnTo>
                  <a:lnTo>
                    <a:pt x="595385" y="556066"/>
                  </a:lnTo>
                  <a:close/>
                </a:path>
                <a:path w="641985" h="573404">
                  <a:moveTo>
                    <a:pt x="641519" y="42804"/>
                  </a:moveTo>
                  <a:lnTo>
                    <a:pt x="598714" y="42804"/>
                  </a:lnTo>
                  <a:lnTo>
                    <a:pt x="598682" y="67453"/>
                  </a:lnTo>
                  <a:lnTo>
                    <a:pt x="552611" y="126833"/>
                  </a:lnTo>
                  <a:lnTo>
                    <a:pt x="552580" y="524905"/>
                  </a:lnTo>
                  <a:lnTo>
                    <a:pt x="595387" y="524905"/>
                  </a:lnTo>
                  <a:lnTo>
                    <a:pt x="595414" y="142582"/>
                  </a:lnTo>
                  <a:lnTo>
                    <a:pt x="641519" y="83159"/>
                  </a:lnTo>
                  <a:lnTo>
                    <a:pt x="641519" y="42804"/>
                  </a:lnTo>
                  <a:close/>
                </a:path>
                <a:path w="641985" h="573404">
                  <a:moveTo>
                    <a:pt x="320566" y="276818"/>
                  </a:moveTo>
                  <a:lnTo>
                    <a:pt x="272561" y="286248"/>
                  </a:lnTo>
                  <a:lnTo>
                    <a:pt x="233504" y="312114"/>
                  </a:lnTo>
                  <a:lnTo>
                    <a:pt x="207246" y="350779"/>
                  </a:lnTo>
                  <a:lnTo>
                    <a:pt x="197713" y="398228"/>
                  </a:lnTo>
                  <a:lnTo>
                    <a:pt x="197637" y="516560"/>
                  </a:lnTo>
                  <a:lnTo>
                    <a:pt x="152974" y="519107"/>
                  </a:lnTo>
                  <a:lnTo>
                    <a:pt x="120539" y="521540"/>
                  </a:lnTo>
                  <a:lnTo>
                    <a:pt x="88677" y="524717"/>
                  </a:lnTo>
                  <a:lnTo>
                    <a:pt x="550348" y="524717"/>
                  </a:lnTo>
                  <a:lnTo>
                    <a:pt x="476871" y="518975"/>
                  </a:lnTo>
                  <a:lnTo>
                    <a:pt x="443044" y="516738"/>
                  </a:lnTo>
                  <a:lnTo>
                    <a:pt x="443044" y="514780"/>
                  </a:lnTo>
                  <a:lnTo>
                    <a:pt x="400741" y="514780"/>
                  </a:lnTo>
                  <a:lnTo>
                    <a:pt x="397104" y="514664"/>
                  </a:lnTo>
                  <a:lnTo>
                    <a:pt x="240390" y="514664"/>
                  </a:lnTo>
                  <a:lnTo>
                    <a:pt x="240390" y="398228"/>
                  </a:lnTo>
                  <a:lnTo>
                    <a:pt x="246701" y="367050"/>
                  </a:lnTo>
                  <a:lnTo>
                    <a:pt x="263900" y="341562"/>
                  </a:lnTo>
                  <a:lnTo>
                    <a:pt x="289388" y="324363"/>
                  </a:lnTo>
                  <a:lnTo>
                    <a:pt x="320566" y="318053"/>
                  </a:lnTo>
                  <a:lnTo>
                    <a:pt x="411415" y="318053"/>
                  </a:lnTo>
                  <a:lnTo>
                    <a:pt x="407406" y="312114"/>
                  </a:lnTo>
                  <a:lnTo>
                    <a:pt x="368504" y="286248"/>
                  </a:lnTo>
                  <a:lnTo>
                    <a:pt x="320566" y="276818"/>
                  </a:lnTo>
                  <a:close/>
                </a:path>
                <a:path w="641985" h="573404">
                  <a:moveTo>
                    <a:pt x="411415" y="318053"/>
                  </a:moveTo>
                  <a:lnTo>
                    <a:pt x="320566" y="318053"/>
                  </a:lnTo>
                  <a:lnTo>
                    <a:pt x="351743" y="324363"/>
                  </a:lnTo>
                  <a:lnTo>
                    <a:pt x="377231" y="341562"/>
                  </a:lnTo>
                  <a:lnTo>
                    <a:pt x="394431" y="367050"/>
                  </a:lnTo>
                  <a:lnTo>
                    <a:pt x="400741" y="398228"/>
                  </a:lnTo>
                  <a:lnTo>
                    <a:pt x="400741" y="514780"/>
                  </a:lnTo>
                  <a:lnTo>
                    <a:pt x="443044" y="514780"/>
                  </a:lnTo>
                  <a:lnTo>
                    <a:pt x="442968" y="398228"/>
                  </a:lnTo>
                  <a:lnTo>
                    <a:pt x="433507" y="350779"/>
                  </a:lnTo>
                  <a:lnTo>
                    <a:pt x="411415" y="318053"/>
                  </a:lnTo>
                  <a:close/>
                </a:path>
                <a:path w="641985" h="573404">
                  <a:moveTo>
                    <a:pt x="318786" y="513261"/>
                  </a:moveTo>
                  <a:lnTo>
                    <a:pt x="280090" y="513613"/>
                  </a:lnTo>
                  <a:lnTo>
                    <a:pt x="240390" y="514664"/>
                  </a:lnTo>
                  <a:lnTo>
                    <a:pt x="397104" y="514664"/>
                  </a:lnTo>
                  <a:lnTo>
                    <a:pt x="359194" y="513644"/>
                  </a:lnTo>
                  <a:lnTo>
                    <a:pt x="318786" y="5132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" name="bk object 28">
              <a:extLst>
                <a:ext uri="{FF2B5EF4-FFF2-40B4-BE49-F238E27FC236}">
                  <a16:creationId xmlns:a16="http://schemas.microsoft.com/office/drawing/2014/main" id="{80348A25-6BA6-61BB-0781-10BB35DD3C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9136" y="10331429"/>
              <a:ext cx="1723880" cy="223211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" name="bk object 29">
              <a:extLst>
                <a:ext uri="{FF2B5EF4-FFF2-40B4-BE49-F238E27FC236}">
                  <a16:creationId xmlns:a16="http://schemas.microsoft.com/office/drawing/2014/main" id="{47C831AA-B552-4639-393C-F55186416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4281" y="10344929"/>
              <a:ext cx="229235" cy="210185"/>
            </a:xfrm>
            <a:custGeom>
              <a:avLst/>
              <a:gdLst>
                <a:gd name="T0" fmla="*/ 101787 w 229235"/>
                <a:gd name="T1" fmla="*/ 0 h 210184"/>
                <a:gd name="T2" fmla="*/ 0 w 229235"/>
                <a:gd name="T3" fmla="*/ 0 h 210184"/>
                <a:gd name="T4" fmla="*/ 0 w 229235"/>
                <a:gd name="T5" fmla="*/ 6701 h 210184"/>
                <a:gd name="T6" fmla="*/ 26973 w 229235"/>
                <a:gd name="T7" fmla="*/ 22878 h 210184"/>
                <a:gd name="T8" fmla="*/ 26973 w 229235"/>
                <a:gd name="T9" fmla="*/ 128477 h 210184"/>
                <a:gd name="T10" fmla="*/ 40591 w 229235"/>
                <a:gd name="T11" fmla="*/ 177128 h 210184"/>
                <a:gd name="T12" fmla="*/ 78708 w 229235"/>
                <a:gd name="T13" fmla="*/ 204491 h 210184"/>
                <a:gd name="T14" fmla="*/ 112918 w 229235"/>
                <a:gd name="T15" fmla="*/ 209731 h 210184"/>
                <a:gd name="T16" fmla="*/ 120718 w 229235"/>
                <a:gd name="T17" fmla="*/ 209721 h 210184"/>
                <a:gd name="T18" fmla="*/ 166293 w 229235"/>
                <a:gd name="T19" fmla="*/ 197731 h 210184"/>
                <a:gd name="T20" fmla="*/ 182054 w 229235"/>
                <a:gd name="T21" fmla="*/ 184790 h 210184"/>
                <a:gd name="T22" fmla="*/ 119713 w 229235"/>
                <a:gd name="T23" fmla="*/ 184779 h 210184"/>
                <a:gd name="T24" fmla="*/ 100061 w 229235"/>
                <a:gd name="T25" fmla="*/ 180872 h 210184"/>
                <a:gd name="T26" fmla="*/ 86023 w 229235"/>
                <a:gd name="T27" fmla="*/ 170187 h 210184"/>
                <a:gd name="T28" fmla="*/ 77601 w 229235"/>
                <a:gd name="T29" fmla="*/ 152722 h 210184"/>
                <a:gd name="T30" fmla="*/ 74793 w 229235"/>
                <a:gd name="T31" fmla="*/ 128477 h 210184"/>
                <a:gd name="T32" fmla="*/ 74793 w 229235"/>
                <a:gd name="T33" fmla="*/ 22878 h 210184"/>
                <a:gd name="T34" fmla="*/ 101787 w 229235"/>
                <a:gd name="T35" fmla="*/ 6701 h 210184"/>
                <a:gd name="T36" fmla="*/ 101787 w 229235"/>
                <a:gd name="T37" fmla="*/ 0 h 210184"/>
                <a:gd name="T38" fmla="*/ 229134 w 229235"/>
                <a:gd name="T39" fmla="*/ 0 h 210184"/>
                <a:gd name="T40" fmla="*/ 151115 w 229235"/>
                <a:gd name="T41" fmla="*/ 0 h 210184"/>
                <a:gd name="T42" fmla="*/ 151115 w 229235"/>
                <a:gd name="T43" fmla="*/ 6701 h 210184"/>
                <a:gd name="T44" fmla="*/ 178088 w 229235"/>
                <a:gd name="T45" fmla="*/ 22878 h 210184"/>
                <a:gd name="T46" fmla="*/ 178088 w 229235"/>
                <a:gd name="T47" fmla="*/ 128477 h 210184"/>
                <a:gd name="T48" fmla="*/ 164162 w 229235"/>
                <a:gd name="T49" fmla="*/ 170581 h 210184"/>
                <a:gd name="T50" fmla="*/ 127346 w 229235"/>
                <a:gd name="T51" fmla="*/ 184790 h 210184"/>
                <a:gd name="T52" fmla="*/ 182063 w 229235"/>
                <a:gd name="T53" fmla="*/ 184779 h 210184"/>
                <a:gd name="T54" fmla="*/ 188861 w 229235"/>
                <a:gd name="T55" fmla="*/ 177128 h 210184"/>
                <a:gd name="T56" fmla="*/ 196240 w 229235"/>
                <a:gd name="T57" fmla="*/ 163204 h 210184"/>
                <a:gd name="T58" fmla="*/ 200665 w 229235"/>
                <a:gd name="T59" fmla="*/ 146987 h 210184"/>
                <a:gd name="T60" fmla="*/ 202140 w 229235"/>
                <a:gd name="T61" fmla="*/ 128477 h 210184"/>
                <a:gd name="T62" fmla="*/ 202140 w 229235"/>
                <a:gd name="T63" fmla="*/ 22878 h 210184"/>
                <a:gd name="T64" fmla="*/ 229134 w 229235"/>
                <a:gd name="T65" fmla="*/ 6701 h 210184"/>
                <a:gd name="T66" fmla="*/ 229134 w 229235"/>
                <a:gd name="T67" fmla="*/ 0 h 210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9235" h="210184">
                  <a:moveTo>
                    <a:pt x="101787" y="0"/>
                  </a:moveTo>
                  <a:lnTo>
                    <a:pt x="0" y="0"/>
                  </a:lnTo>
                  <a:lnTo>
                    <a:pt x="0" y="6701"/>
                  </a:lnTo>
                  <a:lnTo>
                    <a:pt x="26973" y="22878"/>
                  </a:lnTo>
                  <a:lnTo>
                    <a:pt x="26973" y="128477"/>
                  </a:lnTo>
                  <a:lnTo>
                    <a:pt x="40591" y="177128"/>
                  </a:lnTo>
                  <a:lnTo>
                    <a:pt x="78708" y="204491"/>
                  </a:lnTo>
                  <a:lnTo>
                    <a:pt x="112918" y="209731"/>
                  </a:lnTo>
                  <a:lnTo>
                    <a:pt x="120718" y="209721"/>
                  </a:lnTo>
                  <a:lnTo>
                    <a:pt x="166293" y="197731"/>
                  </a:lnTo>
                  <a:lnTo>
                    <a:pt x="182054" y="184790"/>
                  </a:lnTo>
                  <a:lnTo>
                    <a:pt x="119713" y="184779"/>
                  </a:lnTo>
                  <a:lnTo>
                    <a:pt x="100061" y="180872"/>
                  </a:lnTo>
                  <a:lnTo>
                    <a:pt x="86023" y="170187"/>
                  </a:lnTo>
                  <a:lnTo>
                    <a:pt x="77601" y="152722"/>
                  </a:lnTo>
                  <a:lnTo>
                    <a:pt x="74793" y="128477"/>
                  </a:lnTo>
                  <a:lnTo>
                    <a:pt x="74793" y="22878"/>
                  </a:lnTo>
                  <a:lnTo>
                    <a:pt x="101787" y="6701"/>
                  </a:lnTo>
                  <a:lnTo>
                    <a:pt x="101787" y="0"/>
                  </a:lnTo>
                  <a:close/>
                </a:path>
                <a:path w="229235" h="210184">
                  <a:moveTo>
                    <a:pt x="229134" y="0"/>
                  </a:moveTo>
                  <a:lnTo>
                    <a:pt x="151115" y="0"/>
                  </a:lnTo>
                  <a:lnTo>
                    <a:pt x="151115" y="6701"/>
                  </a:lnTo>
                  <a:lnTo>
                    <a:pt x="178088" y="22878"/>
                  </a:lnTo>
                  <a:lnTo>
                    <a:pt x="178088" y="128477"/>
                  </a:lnTo>
                  <a:lnTo>
                    <a:pt x="164162" y="170581"/>
                  </a:lnTo>
                  <a:lnTo>
                    <a:pt x="127346" y="184790"/>
                  </a:lnTo>
                  <a:lnTo>
                    <a:pt x="182063" y="184779"/>
                  </a:lnTo>
                  <a:lnTo>
                    <a:pt x="188861" y="177128"/>
                  </a:lnTo>
                  <a:lnTo>
                    <a:pt x="196240" y="163204"/>
                  </a:lnTo>
                  <a:lnTo>
                    <a:pt x="200665" y="146987"/>
                  </a:lnTo>
                  <a:lnTo>
                    <a:pt x="202140" y="128477"/>
                  </a:lnTo>
                  <a:lnTo>
                    <a:pt x="202140" y="22878"/>
                  </a:lnTo>
                  <a:lnTo>
                    <a:pt x="229134" y="6701"/>
                  </a:lnTo>
                  <a:lnTo>
                    <a:pt x="2291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bk object 30">
              <a:extLst>
                <a:ext uri="{FF2B5EF4-FFF2-40B4-BE49-F238E27FC236}">
                  <a16:creationId xmlns:a16="http://schemas.microsoft.com/office/drawing/2014/main" id="{7A869AA5-6652-577B-58FC-0C2CE8F03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414" y="10399195"/>
              <a:ext cx="189230" cy="151130"/>
            </a:xfrm>
            <a:custGeom>
              <a:avLst/>
              <a:gdLst>
                <a:gd name="T0" fmla="*/ 70113 w 189229"/>
                <a:gd name="T1" fmla="*/ 4387 h 151129"/>
                <a:gd name="T2" fmla="*/ 46940 w 189229"/>
                <a:gd name="T3" fmla="*/ 4387 h 151129"/>
                <a:gd name="T4" fmla="*/ 0 w 189229"/>
                <a:gd name="T5" fmla="*/ 8826 h 151129"/>
                <a:gd name="T6" fmla="*/ 0 w 189229"/>
                <a:gd name="T7" fmla="*/ 16701 h 151129"/>
                <a:gd name="T8" fmla="*/ 24941 w 189229"/>
                <a:gd name="T9" fmla="*/ 31088 h 151129"/>
                <a:gd name="T10" fmla="*/ 24941 w 189229"/>
                <a:gd name="T11" fmla="*/ 129640 h 151129"/>
                <a:gd name="T12" fmla="*/ 0 w 189229"/>
                <a:gd name="T13" fmla="*/ 145231 h 151129"/>
                <a:gd name="T14" fmla="*/ 0 w 189229"/>
                <a:gd name="T15" fmla="*/ 151063 h 151129"/>
                <a:gd name="T16" fmla="*/ 89170 w 189229"/>
                <a:gd name="T17" fmla="*/ 151063 h 151129"/>
                <a:gd name="T18" fmla="*/ 89170 w 189229"/>
                <a:gd name="T19" fmla="*/ 145231 h 151129"/>
                <a:gd name="T20" fmla="*/ 70113 w 189229"/>
                <a:gd name="T21" fmla="*/ 129640 h 151129"/>
                <a:gd name="T22" fmla="*/ 70113 w 189229"/>
                <a:gd name="T23" fmla="*/ 38721 h 151129"/>
                <a:gd name="T24" fmla="*/ 78251 w 189229"/>
                <a:gd name="T25" fmla="*/ 33072 h 151129"/>
                <a:gd name="T26" fmla="*/ 85657 w 189229"/>
                <a:gd name="T27" fmla="*/ 29038 h 151129"/>
                <a:gd name="T28" fmla="*/ 92332 w 189229"/>
                <a:gd name="T29" fmla="*/ 26617 h 151129"/>
                <a:gd name="T30" fmla="*/ 98279 w 189229"/>
                <a:gd name="T31" fmla="*/ 25810 h 151129"/>
                <a:gd name="T32" fmla="*/ 159719 w 189229"/>
                <a:gd name="T33" fmla="*/ 25810 h 151129"/>
                <a:gd name="T34" fmla="*/ 158099 w 189229"/>
                <a:gd name="T35" fmla="*/ 21905 h 151129"/>
                <a:gd name="T36" fmla="*/ 156008 w 189229"/>
                <a:gd name="T37" fmla="*/ 18774 h 151129"/>
                <a:gd name="T38" fmla="*/ 70113 w 189229"/>
                <a:gd name="T39" fmla="*/ 18774 h 151129"/>
                <a:gd name="T40" fmla="*/ 70113 w 189229"/>
                <a:gd name="T41" fmla="*/ 4387 h 151129"/>
                <a:gd name="T42" fmla="*/ 159719 w 189229"/>
                <a:gd name="T43" fmla="*/ 25810 h 151129"/>
                <a:gd name="T44" fmla="*/ 102185 w 189229"/>
                <a:gd name="T45" fmla="*/ 25810 h 151129"/>
                <a:gd name="T46" fmla="*/ 105452 w 189229"/>
                <a:gd name="T47" fmla="*/ 26156 h 151129"/>
                <a:gd name="T48" fmla="*/ 110740 w 189229"/>
                <a:gd name="T49" fmla="*/ 27527 h 151129"/>
                <a:gd name="T50" fmla="*/ 118802 w 189229"/>
                <a:gd name="T51" fmla="*/ 48207 h 151129"/>
                <a:gd name="T52" fmla="*/ 118802 w 189229"/>
                <a:gd name="T53" fmla="*/ 129640 h 151129"/>
                <a:gd name="T54" fmla="*/ 99735 w 189229"/>
                <a:gd name="T55" fmla="*/ 145231 h 151129"/>
                <a:gd name="T56" fmla="*/ 99735 w 189229"/>
                <a:gd name="T57" fmla="*/ 151063 h 151129"/>
                <a:gd name="T58" fmla="*/ 188905 w 189229"/>
                <a:gd name="T59" fmla="*/ 151063 h 151129"/>
                <a:gd name="T60" fmla="*/ 188905 w 189229"/>
                <a:gd name="T61" fmla="*/ 145231 h 151129"/>
                <a:gd name="T62" fmla="*/ 163984 w 189229"/>
                <a:gd name="T63" fmla="*/ 129640 h 151129"/>
                <a:gd name="T64" fmla="*/ 163984 w 189229"/>
                <a:gd name="T65" fmla="*/ 39401 h 151129"/>
                <a:gd name="T66" fmla="*/ 162801 w 189229"/>
                <a:gd name="T67" fmla="*/ 33245 h 151129"/>
                <a:gd name="T68" fmla="*/ 159719 w 189229"/>
                <a:gd name="T69" fmla="*/ 25810 h 151129"/>
                <a:gd name="T70" fmla="*/ 122027 w 189229"/>
                <a:gd name="T71" fmla="*/ 0 h 151129"/>
                <a:gd name="T72" fmla="*/ 114404 w 189229"/>
                <a:gd name="T73" fmla="*/ 0 h 151129"/>
                <a:gd name="T74" fmla="*/ 101735 w 189229"/>
                <a:gd name="T75" fmla="*/ 1172 h 151129"/>
                <a:gd name="T76" fmla="*/ 90130 w 189229"/>
                <a:gd name="T77" fmla="*/ 4690 h 151129"/>
                <a:gd name="T78" fmla="*/ 79589 w 189229"/>
                <a:gd name="T79" fmla="*/ 10557 h 151129"/>
                <a:gd name="T80" fmla="*/ 70113 w 189229"/>
                <a:gd name="T81" fmla="*/ 18774 h 151129"/>
                <a:gd name="T82" fmla="*/ 156008 w 189229"/>
                <a:gd name="T83" fmla="*/ 18774 h 151129"/>
                <a:gd name="T84" fmla="*/ 122027 w 189229"/>
                <a:gd name="T85" fmla="*/ 0 h 15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9229" h="151129">
                  <a:moveTo>
                    <a:pt x="70113" y="4387"/>
                  </a:moveTo>
                  <a:lnTo>
                    <a:pt x="46940" y="4387"/>
                  </a:lnTo>
                  <a:lnTo>
                    <a:pt x="0" y="8826"/>
                  </a:lnTo>
                  <a:lnTo>
                    <a:pt x="0" y="16701"/>
                  </a:lnTo>
                  <a:lnTo>
                    <a:pt x="24941" y="31088"/>
                  </a:lnTo>
                  <a:lnTo>
                    <a:pt x="24941" y="129640"/>
                  </a:lnTo>
                  <a:lnTo>
                    <a:pt x="0" y="145231"/>
                  </a:lnTo>
                  <a:lnTo>
                    <a:pt x="0" y="151063"/>
                  </a:lnTo>
                  <a:lnTo>
                    <a:pt x="89170" y="151063"/>
                  </a:lnTo>
                  <a:lnTo>
                    <a:pt x="89170" y="145231"/>
                  </a:lnTo>
                  <a:lnTo>
                    <a:pt x="70113" y="129640"/>
                  </a:lnTo>
                  <a:lnTo>
                    <a:pt x="70113" y="38721"/>
                  </a:lnTo>
                  <a:lnTo>
                    <a:pt x="78251" y="33072"/>
                  </a:lnTo>
                  <a:lnTo>
                    <a:pt x="85657" y="29038"/>
                  </a:lnTo>
                  <a:lnTo>
                    <a:pt x="92332" y="26617"/>
                  </a:lnTo>
                  <a:lnTo>
                    <a:pt x="98279" y="25810"/>
                  </a:lnTo>
                  <a:lnTo>
                    <a:pt x="159719" y="25810"/>
                  </a:lnTo>
                  <a:lnTo>
                    <a:pt x="158099" y="21905"/>
                  </a:lnTo>
                  <a:lnTo>
                    <a:pt x="156008" y="18774"/>
                  </a:lnTo>
                  <a:lnTo>
                    <a:pt x="70113" y="18774"/>
                  </a:lnTo>
                  <a:lnTo>
                    <a:pt x="70113" y="4387"/>
                  </a:lnTo>
                  <a:close/>
                </a:path>
                <a:path w="189229" h="151129">
                  <a:moveTo>
                    <a:pt x="159719" y="25810"/>
                  </a:moveTo>
                  <a:lnTo>
                    <a:pt x="102185" y="25810"/>
                  </a:lnTo>
                  <a:lnTo>
                    <a:pt x="105452" y="26156"/>
                  </a:lnTo>
                  <a:lnTo>
                    <a:pt x="110740" y="27527"/>
                  </a:lnTo>
                  <a:lnTo>
                    <a:pt x="118802" y="48207"/>
                  </a:lnTo>
                  <a:lnTo>
                    <a:pt x="118802" y="129640"/>
                  </a:lnTo>
                  <a:lnTo>
                    <a:pt x="99735" y="145231"/>
                  </a:lnTo>
                  <a:lnTo>
                    <a:pt x="99735" y="151063"/>
                  </a:lnTo>
                  <a:lnTo>
                    <a:pt x="188905" y="151063"/>
                  </a:lnTo>
                  <a:lnTo>
                    <a:pt x="188905" y="145231"/>
                  </a:lnTo>
                  <a:lnTo>
                    <a:pt x="163984" y="129640"/>
                  </a:lnTo>
                  <a:lnTo>
                    <a:pt x="163984" y="39401"/>
                  </a:lnTo>
                  <a:lnTo>
                    <a:pt x="162801" y="33245"/>
                  </a:lnTo>
                  <a:lnTo>
                    <a:pt x="159719" y="25810"/>
                  </a:lnTo>
                  <a:close/>
                </a:path>
                <a:path w="189229" h="151129">
                  <a:moveTo>
                    <a:pt x="122027" y="0"/>
                  </a:moveTo>
                  <a:lnTo>
                    <a:pt x="114404" y="0"/>
                  </a:lnTo>
                  <a:lnTo>
                    <a:pt x="101735" y="1172"/>
                  </a:lnTo>
                  <a:lnTo>
                    <a:pt x="90130" y="4690"/>
                  </a:lnTo>
                  <a:lnTo>
                    <a:pt x="79589" y="10557"/>
                  </a:lnTo>
                  <a:lnTo>
                    <a:pt x="70113" y="18774"/>
                  </a:lnTo>
                  <a:lnTo>
                    <a:pt x="156008" y="18774"/>
                  </a:lnTo>
                  <a:lnTo>
                    <a:pt x="1220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bk object 31">
              <a:extLst>
                <a:ext uri="{FF2B5EF4-FFF2-40B4-BE49-F238E27FC236}">
                  <a16:creationId xmlns:a16="http://schemas.microsoft.com/office/drawing/2014/main" id="{58EA01B9-0FC8-6D26-DCAD-3F90CC01F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1429" y="10403589"/>
              <a:ext cx="173355" cy="149225"/>
            </a:xfrm>
            <a:custGeom>
              <a:avLst/>
              <a:gdLst>
                <a:gd name="T0" fmla="*/ 89766 w 173354"/>
                <a:gd name="T1" fmla="*/ 0 h 149225"/>
                <a:gd name="T2" fmla="*/ 0 w 173354"/>
                <a:gd name="T3" fmla="*/ 0 h 149225"/>
                <a:gd name="T4" fmla="*/ 0 w 173354"/>
                <a:gd name="T5" fmla="*/ 7654 h 149225"/>
                <a:gd name="T6" fmla="*/ 21130 w 173354"/>
                <a:gd name="T7" fmla="*/ 21716 h 149225"/>
                <a:gd name="T8" fmla="*/ 75400 w 173354"/>
                <a:gd name="T9" fmla="*/ 148717 h 149225"/>
                <a:gd name="T10" fmla="*/ 95923 w 173354"/>
                <a:gd name="T11" fmla="*/ 148717 h 149225"/>
                <a:gd name="T12" fmla="*/ 119976 w 173354"/>
                <a:gd name="T13" fmla="*/ 90353 h 149225"/>
                <a:gd name="T14" fmla="*/ 99441 w 173354"/>
                <a:gd name="T15" fmla="*/ 90353 h 149225"/>
                <a:gd name="T16" fmla="*/ 69809 w 173354"/>
                <a:gd name="T17" fmla="*/ 20240 h 149225"/>
                <a:gd name="T18" fmla="*/ 89766 w 173354"/>
                <a:gd name="T19" fmla="*/ 7654 h 149225"/>
                <a:gd name="T20" fmla="*/ 89766 w 173354"/>
                <a:gd name="T21" fmla="*/ 0 h 149225"/>
                <a:gd name="T22" fmla="*/ 172780 w 173354"/>
                <a:gd name="T23" fmla="*/ 0 h 149225"/>
                <a:gd name="T24" fmla="*/ 109117 w 173354"/>
                <a:gd name="T25" fmla="*/ 0 h 149225"/>
                <a:gd name="T26" fmla="*/ 109117 w 173354"/>
                <a:gd name="T27" fmla="*/ 7654 h 149225"/>
                <a:gd name="T28" fmla="*/ 128477 w 173354"/>
                <a:gd name="T29" fmla="*/ 20533 h 149225"/>
                <a:gd name="T30" fmla="*/ 99441 w 173354"/>
                <a:gd name="T31" fmla="*/ 90353 h 149225"/>
                <a:gd name="T32" fmla="*/ 119976 w 173354"/>
                <a:gd name="T33" fmla="*/ 90353 h 149225"/>
                <a:gd name="T34" fmla="*/ 148142 w 173354"/>
                <a:gd name="T35" fmla="*/ 22009 h 149225"/>
                <a:gd name="T36" fmla="*/ 172780 w 173354"/>
                <a:gd name="T37" fmla="*/ 7654 h 149225"/>
                <a:gd name="T38" fmla="*/ 172780 w 173354"/>
                <a:gd name="T39" fmla="*/ 0 h 149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3354" h="149225">
                  <a:moveTo>
                    <a:pt x="89766" y="0"/>
                  </a:moveTo>
                  <a:lnTo>
                    <a:pt x="0" y="0"/>
                  </a:lnTo>
                  <a:lnTo>
                    <a:pt x="0" y="7654"/>
                  </a:lnTo>
                  <a:lnTo>
                    <a:pt x="21130" y="21716"/>
                  </a:lnTo>
                  <a:lnTo>
                    <a:pt x="75400" y="148717"/>
                  </a:lnTo>
                  <a:lnTo>
                    <a:pt x="95923" y="148717"/>
                  </a:lnTo>
                  <a:lnTo>
                    <a:pt x="119976" y="90353"/>
                  </a:lnTo>
                  <a:lnTo>
                    <a:pt x="99441" y="90353"/>
                  </a:lnTo>
                  <a:lnTo>
                    <a:pt x="69809" y="20240"/>
                  </a:lnTo>
                  <a:lnTo>
                    <a:pt x="89766" y="7654"/>
                  </a:lnTo>
                  <a:lnTo>
                    <a:pt x="89766" y="0"/>
                  </a:lnTo>
                  <a:close/>
                </a:path>
                <a:path w="173354" h="149225">
                  <a:moveTo>
                    <a:pt x="172780" y="0"/>
                  </a:moveTo>
                  <a:lnTo>
                    <a:pt x="109117" y="0"/>
                  </a:lnTo>
                  <a:lnTo>
                    <a:pt x="109117" y="7654"/>
                  </a:lnTo>
                  <a:lnTo>
                    <a:pt x="128477" y="20533"/>
                  </a:lnTo>
                  <a:lnTo>
                    <a:pt x="99441" y="90353"/>
                  </a:lnTo>
                  <a:lnTo>
                    <a:pt x="119976" y="90353"/>
                  </a:lnTo>
                  <a:lnTo>
                    <a:pt x="148142" y="22009"/>
                  </a:lnTo>
                  <a:lnTo>
                    <a:pt x="172780" y="7654"/>
                  </a:lnTo>
                  <a:lnTo>
                    <a:pt x="1727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bk object 32">
              <a:extLst>
                <a:ext uri="{FF2B5EF4-FFF2-40B4-BE49-F238E27FC236}">
                  <a16:creationId xmlns:a16="http://schemas.microsoft.com/office/drawing/2014/main" id="{D4DC19B4-0D3D-21D7-8E89-AB860D645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202" y="10399193"/>
              <a:ext cx="141605" cy="155575"/>
            </a:xfrm>
            <a:custGeom>
              <a:avLst/>
              <a:gdLst>
                <a:gd name="T0" fmla="*/ 72448 w 141604"/>
                <a:gd name="T1" fmla="*/ 0 h 155575"/>
                <a:gd name="T2" fmla="*/ 30127 w 141604"/>
                <a:gd name="T3" fmla="*/ 11631 h 155575"/>
                <a:gd name="T4" fmla="*/ 4872 w 141604"/>
                <a:gd name="T5" fmla="*/ 44840 h 155575"/>
                <a:gd name="T6" fmla="*/ 0 w 141604"/>
                <a:gd name="T7" fmla="*/ 75976 h 155575"/>
                <a:gd name="T8" fmla="*/ 1382 w 141604"/>
                <a:gd name="T9" fmla="*/ 92760 h 155575"/>
                <a:gd name="T10" fmla="*/ 22145 w 141604"/>
                <a:gd name="T11" fmla="*/ 133315 h 155575"/>
                <a:gd name="T12" fmla="*/ 64195 w 141604"/>
                <a:gd name="T13" fmla="*/ 154085 h 155575"/>
                <a:gd name="T14" fmla="*/ 82133 w 141604"/>
                <a:gd name="T15" fmla="*/ 155471 h 155575"/>
                <a:gd name="T16" fmla="*/ 95258 w 141604"/>
                <a:gd name="T17" fmla="*/ 154718 h 155575"/>
                <a:gd name="T18" fmla="*/ 108529 w 141604"/>
                <a:gd name="T19" fmla="*/ 152458 h 155575"/>
                <a:gd name="T20" fmla="*/ 121947 w 141604"/>
                <a:gd name="T21" fmla="*/ 148695 h 155575"/>
                <a:gd name="T22" fmla="*/ 135514 w 141604"/>
                <a:gd name="T23" fmla="*/ 143430 h 155575"/>
                <a:gd name="T24" fmla="*/ 131733 w 141604"/>
                <a:gd name="T25" fmla="*/ 133168 h 155575"/>
                <a:gd name="T26" fmla="*/ 95326 w 141604"/>
                <a:gd name="T27" fmla="*/ 133168 h 155575"/>
                <a:gd name="T28" fmla="*/ 85241 w 141604"/>
                <a:gd name="T29" fmla="*/ 132194 h 155575"/>
                <a:gd name="T30" fmla="*/ 54683 w 141604"/>
                <a:gd name="T31" fmla="*/ 109392 h 155575"/>
                <a:gd name="T32" fmla="*/ 45171 w 141604"/>
                <a:gd name="T33" fmla="*/ 80364 h 155575"/>
                <a:gd name="T34" fmla="*/ 141377 w 141604"/>
                <a:gd name="T35" fmla="*/ 80364 h 155575"/>
                <a:gd name="T36" fmla="*/ 140286 w 141604"/>
                <a:gd name="T37" fmla="*/ 64037 h 155575"/>
                <a:gd name="T38" fmla="*/ 139881 w 141604"/>
                <a:gd name="T39" fmla="*/ 62186 h 155575"/>
                <a:gd name="T40" fmla="*/ 45171 w 141604"/>
                <a:gd name="T41" fmla="*/ 62186 h 155575"/>
                <a:gd name="T42" fmla="*/ 44972 w 141604"/>
                <a:gd name="T43" fmla="*/ 58082 h 155575"/>
                <a:gd name="T44" fmla="*/ 63746 w 141604"/>
                <a:gd name="T45" fmla="*/ 19067 h 155575"/>
                <a:gd name="T46" fmla="*/ 119962 w 141604"/>
                <a:gd name="T47" fmla="*/ 19067 h 155575"/>
                <a:gd name="T48" fmla="*/ 114161 w 141604"/>
                <a:gd name="T49" fmla="*/ 13040 h 155575"/>
                <a:gd name="T50" fmla="*/ 102328 w 141604"/>
                <a:gd name="T51" fmla="*/ 5795 h 155575"/>
                <a:gd name="T52" fmla="*/ 88423 w 141604"/>
                <a:gd name="T53" fmla="*/ 1448 h 155575"/>
                <a:gd name="T54" fmla="*/ 72448 w 141604"/>
                <a:gd name="T55" fmla="*/ 0 h 155575"/>
                <a:gd name="T56" fmla="*/ 129357 w 141604"/>
                <a:gd name="T57" fmla="*/ 126718 h 155575"/>
                <a:gd name="T58" fmla="*/ 120410 w 141604"/>
                <a:gd name="T59" fmla="*/ 129542 h 155575"/>
                <a:gd name="T60" fmla="*/ 111757 w 141604"/>
                <a:gd name="T61" fmla="*/ 131557 h 155575"/>
                <a:gd name="T62" fmla="*/ 103396 w 141604"/>
                <a:gd name="T63" fmla="*/ 132766 h 155575"/>
                <a:gd name="T64" fmla="*/ 95326 w 141604"/>
                <a:gd name="T65" fmla="*/ 133168 h 155575"/>
                <a:gd name="T66" fmla="*/ 131733 w 141604"/>
                <a:gd name="T67" fmla="*/ 133168 h 155575"/>
                <a:gd name="T68" fmla="*/ 129357 w 141604"/>
                <a:gd name="T69" fmla="*/ 126718 h 155575"/>
                <a:gd name="T70" fmla="*/ 119962 w 141604"/>
                <a:gd name="T71" fmla="*/ 19067 h 155575"/>
                <a:gd name="T72" fmla="*/ 78217 w 141604"/>
                <a:gd name="T73" fmla="*/ 19067 h 155575"/>
                <a:gd name="T74" fmla="*/ 83986 w 141604"/>
                <a:gd name="T75" fmla="*/ 23182 h 155575"/>
                <a:gd name="T76" fmla="*/ 88876 w 141604"/>
                <a:gd name="T77" fmla="*/ 31381 h 155575"/>
                <a:gd name="T78" fmla="*/ 94740 w 141604"/>
                <a:gd name="T79" fmla="*/ 58961 h 155575"/>
                <a:gd name="T80" fmla="*/ 45171 w 141604"/>
                <a:gd name="T81" fmla="*/ 62186 h 155575"/>
                <a:gd name="T82" fmla="*/ 139881 w 141604"/>
                <a:gd name="T83" fmla="*/ 62186 h 155575"/>
                <a:gd name="T84" fmla="*/ 137012 w 141604"/>
                <a:gd name="T85" fmla="*/ 49063 h 155575"/>
                <a:gd name="T86" fmla="*/ 131558 w 141604"/>
                <a:gd name="T87" fmla="*/ 35444 h 155575"/>
                <a:gd name="T88" fmla="*/ 123922 w 141604"/>
                <a:gd name="T89" fmla="*/ 23182 h 155575"/>
                <a:gd name="T90" fmla="*/ 119962 w 141604"/>
                <a:gd name="T91" fmla="*/ 19067 h 155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1604" h="155575">
                  <a:moveTo>
                    <a:pt x="72448" y="0"/>
                  </a:moveTo>
                  <a:lnTo>
                    <a:pt x="30127" y="11631"/>
                  </a:lnTo>
                  <a:lnTo>
                    <a:pt x="4872" y="44840"/>
                  </a:lnTo>
                  <a:lnTo>
                    <a:pt x="0" y="75976"/>
                  </a:lnTo>
                  <a:lnTo>
                    <a:pt x="1382" y="92760"/>
                  </a:lnTo>
                  <a:lnTo>
                    <a:pt x="22145" y="133315"/>
                  </a:lnTo>
                  <a:lnTo>
                    <a:pt x="64195" y="154085"/>
                  </a:lnTo>
                  <a:lnTo>
                    <a:pt x="82133" y="155471"/>
                  </a:lnTo>
                  <a:lnTo>
                    <a:pt x="95258" y="154718"/>
                  </a:lnTo>
                  <a:lnTo>
                    <a:pt x="108529" y="152458"/>
                  </a:lnTo>
                  <a:lnTo>
                    <a:pt x="121947" y="148695"/>
                  </a:lnTo>
                  <a:lnTo>
                    <a:pt x="135514" y="143430"/>
                  </a:lnTo>
                  <a:lnTo>
                    <a:pt x="131733" y="133168"/>
                  </a:lnTo>
                  <a:lnTo>
                    <a:pt x="95326" y="133168"/>
                  </a:lnTo>
                  <a:lnTo>
                    <a:pt x="85241" y="132194"/>
                  </a:lnTo>
                  <a:lnTo>
                    <a:pt x="54683" y="109392"/>
                  </a:lnTo>
                  <a:lnTo>
                    <a:pt x="45171" y="80364"/>
                  </a:lnTo>
                  <a:lnTo>
                    <a:pt x="141377" y="80364"/>
                  </a:lnTo>
                  <a:lnTo>
                    <a:pt x="140286" y="64037"/>
                  </a:lnTo>
                  <a:lnTo>
                    <a:pt x="139881" y="62186"/>
                  </a:lnTo>
                  <a:lnTo>
                    <a:pt x="45171" y="62186"/>
                  </a:lnTo>
                  <a:lnTo>
                    <a:pt x="44972" y="58082"/>
                  </a:lnTo>
                  <a:lnTo>
                    <a:pt x="63746" y="19067"/>
                  </a:lnTo>
                  <a:lnTo>
                    <a:pt x="119962" y="19067"/>
                  </a:lnTo>
                  <a:lnTo>
                    <a:pt x="114161" y="13040"/>
                  </a:lnTo>
                  <a:lnTo>
                    <a:pt x="102328" y="5795"/>
                  </a:lnTo>
                  <a:lnTo>
                    <a:pt x="88423" y="1448"/>
                  </a:lnTo>
                  <a:lnTo>
                    <a:pt x="72448" y="0"/>
                  </a:lnTo>
                  <a:close/>
                </a:path>
                <a:path w="141604" h="155575">
                  <a:moveTo>
                    <a:pt x="129357" y="126718"/>
                  </a:moveTo>
                  <a:lnTo>
                    <a:pt x="120410" y="129542"/>
                  </a:lnTo>
                  <a:lnTo>
                    <a:pt x="111757" y="131557"/>
                  </a:lnTo>
                  <a:lnTo>
                    <a:pt x="103396" y="132766"/>
                  </a:lnTo>
                  <a:lnTo>
                    <a:pt x="95326" y="133168"/>
                  </a:lnTo>
                  <a:lnTo>
                    <a:pt x="131733" y="133168"/>
                  </a:lnTo>
                  <a:lnTo>
                    <a:pt x="129357" y="126718"/>
                  </a:lnTo>
                  <a:close/>
                </a:path>
                <a:path w="141604" h="155575">
                  <a:moveTo>
                    <a:pt x="119962" y="19067"/>
                  </a:moveTo>
                  <a:lnTo>
                    <a:pt x="78217" y="19067"/>
                  </a:lnTo>
                  <a:lnTo>
                    <a:pt x="83986" y="23182"/>
                  </a:lnTo>
                  <a:lnTo>
                    <a:pt x="88876" y="31381"/>
                  </a:lnTo>
                  <a:lnTo>
                    <a:pt x="94740" y="58961"/>
                  </a:lnTo>
                  <a:lnTo>
                    <a:pt x="45171" y="62186"/>
                  </a:lnTo>
                  <a:lnTo>
                    <a:pt x="139881" y="62186"/>
                  </a:lnTo>
                  <a:lnTo>
                    <a:pt x="137012" y="49063"/>
                  </a:lnTo>
                  <a:lnTo>
                    <a:pt x="131558" y="35444"/>
                  </a:lnTo>
                  <a:lnTo>
                    <a:pt x="123922" y="23182"/>
                  </a:lnTo>
                  <a:lnTo>
                    <a:pt x="119962" y="190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bk object 33">
              <a:extLst>
                <a:ext uri="{FF2B5EF4-FFF2-40B4-BE49-F238E27FC236}">
                  <a16:creationId xmlns:a16="http://schemas.microsoft.com/office/drawing/2014/main" id="{998D0665-4D5D-4BF3-F1DD-A93035D7A2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3410" y="10399195"/>
              <a:ext cx="125326" cy="151063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" name="bk object 34">
              <a:extLst>
                <a:ext uri="{FF2B5EF4-FFF2-40B4-BE49-F238E27FC236}">
                  <a16:creationId xmlns:a16="http://schemas.microsoft.com/office/drawing/2014/main" id="{5CCD9B84-FC24-1CEB-F1EB-62CA74228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067" y="10331427"/>
              <a:ext cx="95250" cy="219075"/>
            </a:xfrm>
            <a:custGeom>
              <a:avLst/>
              <a:gdLst>
                <a:gd name="T0" fmla="*/ 70113 w 95250"/>
                <a:gd name="T1" fmla="*/ 72154 h 219075"/>
                <a:gd name="T2" fmla="*/ 46930 w 95250"/>
                <a:gd name="T3" fmla="*/ 72154 h 219075"/>
                <a:gd name="T4" fmla="*/ 0 w 95250"/>
                <a:gd name="T5" fmla="*/ 76594 h 219075"/>
                <a:gd name="T6" fmla="*/ 0 w 95250"/>
                <a:gd name="T7" fmla="*/ 84468 h 219075"/>
                <a:gd name="T8" fmla="*/ 24941 w 95250"/>
                <a:gd name="T9" fmla="*/ 98855 h 219075"/>
                <a:gd name="T10" fmla="*/ 24941 w 95250"/>
                <a:gd name="T11" fmla="*/ 197407 h 219075"/>
                <a:gd name="T12" fmla="*/ 0 w 95250"/>
                <a:gd name="T13" fmla="*/ 212998 h 219075"/>
                <a:gd name="T14" fmla="*/ 0 w 95250"/>
                <a:gd name="T15" fmla="*/ 218831 h 219075"/>
                <a:gd name="T16" fmla="*/ 95044 w 95250"/>
                <a:gd name="T17" fmla="*/ 218831 h 219075"/>
                <a:gd name="T18" fmla="*/ 95044 w 95250"/>
                <a:gd name="T19" fmla="*/ 212998 h 219075"/>
                <a:gd name="T20" fmla="*/ 70113 w 95250"/>
                <a:gd name="T21" fmla="*/ 197407 h 219075"/>
                <a:gd name="T22" fmla="*/ 70113 w 95250"/>
                <a:gd name="T23" fmla="*/ 72154 h 219075"/>
                <a:gd name="T24" fmla="*/ 55338 w 95250"/>
                <a:gd name="T25" fmla="*/ 0 h 219075"/>
                <a:gd name="T26" fmla="*/ 39894 w 95250"/>
                <a:gd name="T27" fmla="*/ 0 h 219075"/>
                <a:gd name="T28" fmla="*/ 33444 w 95250"/>
                <a:gd name="T29" fmla="*/ 2596 h 219075"/>
                <a:gd name="T30" fmla="*/ 22878 w 95250"/>
                <a:gd name="T31" fmla="*/ 12962 h 219075"/>
                <a:gd name="T32" fmla="*/ 20240 w 95250"/>
                <a:gd name="T33" fmla="*/ 19360 h 219075"/>
                <a:gd name="T34" fmla="*/ 20240 w 95250"/>
                <a:gd name="T35" fmla="*/ 34805 h 219075"/>
                <a:gd name="T36" fmla="*/ 22878 w 95250"/>
                <a:gd name="T37" fmla="*/ 41370 h 219075"/>
                <a:gd name="T38" fmla="*/ 33444 w 95250"/>
                <a:gd name="T39" fmla="*/ 51935 h 219075"/>
                <a:gd name="T40" fmla="*/ 39894 w 95250"/>
                <a:gd name="T41" fmla="*/ 54563 h 219075"/>
                <a:gd name="T42" fmla="*/ 55338 w 95250"/>
                <a:gd name="T43" fmla="*/ 54563 h 219075"/>
                <a:gd name="T44" fmla="*/ 61851 w 95250"/>
                <a:gd name="T45" fmla="*/ 51935 h 219075"/>
                <a:gd name="T46" fmla="*/ 72207 w 95250"/>
                <a:gd name="T47" fmla="*/ 41370 h 219075"/>
                <a:gd name="T48" fmla="*/ 74804 w 95250"/>
                <a:gd name="T49" fmla="*/ 34805 h 219075"/>
                <a:gd name="T50" fmla="*/ 74804 w 95250"/>
                <a:gd name="T51" fmla="*/ 19360 h 219075"/>
                <a:gd name="T52" fmla="*/ 72207 w 95250"/>
                <a:gd name="T53" fmla="*/ 12962 h 219075"/>
                <a:gd name="T54" fmla="*/ 61851 w 95250"/>
                <a:gd name="T55" fmla="*/ 2596 h 219075"/>
                <a:gd name="T56" fmla="*/ 55338 w 95250"/>
                <a:gd name="T57" fmla="*/ 0 h 219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5250" h="219075">
                  <a:moveTo>
                    <a:pt x="70113" y="72154"/>
                  </a:moveTo>
                  <a:lnTo>
                    <a:pt x="46930" y="72154"/>
                  </a:lnTo>
                  <a:lnTo>
                    <a:pt x="0" y="76594"/>
                  </a:lnTo>
                  <a:lnTo>
                    <a:pt x="0" y="84468"/>
                  </a:lnTo>
                  <a:lnTo>
                    <a:pt x="24941" y="98855"/>
                  </a:lnTo>
                  <a:lnTo>
                    <a:pt x="24941" y="197407"/>
                  </a:lnTo>
                  <a:lnTo>
                    <a:pt x="0" y="212998"/>
                  </a:lnTo>
                  <a:lnTo>
                    <a:pt x="0" y="218831"/>
                  </a:lnTo>
                  <a:lnTo>
                    <a:pt x="95044" y="218831"/>
                  </a:lnTo>
                  <a:lnTo>
                    <a:pt x="95044" y="212998"/>
                  </a:lnTo>
                  <a:lnTo>
                    <a:pt x="70113" y="197407"/>
                  </a:lnTo>
                  <a:lnTo>
                    <a:pt x="70113" y="72154"/>
                  </a:lnTo>
                  <a:close/>
                </a:path>
                <a:path w="95250" h="219075">
                  <a:moveTo>
                    <a:pt x="55338" y="0"/>
                  </a:moveTo>
                  <a:lnTo>
                    <a:pt x="39894" y="0"/>
                  </a:lnTo>
                  <a:lnTo>
                    <a:pt x="33444" y="2596"/>
                  </a:lnTo>
                  <a:lnTo>
                    <a:pt x="22878" y="12962"/>
                  </a:lnTo>
                  <a:lnTo>
                    <a:pt x="20240" y="19360"/>
                  </a:lnTo>
                  <a:lnTo>
                    <a:pt x="20240" y="34805"/>
                  </a:lnTo>
                  <a:lnTo>
                    <a:pt x="22878" y="41370"/>
                  </a:lnTo>
                  <a:lnTo>
                    <a:pt x="33444" y="51935"/>
                  </a:lnTo>
                  <a:lnTo>
                    <a:pt x="39894" y="54563"/>
                  </a:lnTo>
                  <a:lnTo>
                    <a:pt x="55338" y="54563"/>
                  </a:lnTo>
                  <a:lnTo>
                    <a:pt x="61851" y="51935"/>
                  </a:lnTo>
                  <a:lnTo>
                    <a:pt x="72207" y="41370"/>
                  </a:lnTo>
                  <a:lnTo>
                    <a:pt x="74804" y="34805"/>
                  </a:lnTo>
                  <a:lnTo>
                    <a:pt x="74804" y="19360"/>
                  </a:lnTo>
                  <a:lnTo>
                    <a:pt x="72207" y="12962"/>
                  </a:lnTo>
                  <a:lnTo>
                    <a:pt x="61851" y="2596"/>
                  </a:lnTo>
                  <a:lnTo>
                    <a:pt x="55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bk object 35">
              <a:extLst>
                <a:ext uri="{FF2B5EF4-FFF2-40B4-BE49-F238E27FC236}">
                  <a16:creationId xmlns:a16="http://schemas.microsoft.com/office/drawing/2014/main" id="{5B759E1A-05CF-063E-3EB0-FDC66DDD3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6099" y="10331427"/>
              <a:ext cx="95250" cy="219075"/>
            </a:xfrm>
            <a:custGeom>
              <a:avLst/>
              <a:gdLst>
                <a:gd name="T0" fmla="*/ 70113 w 95250"/>
                <a:gd name="T1" fmla="*/ 72154 h 219075"/>
                <a:gd name="T2" fmla="*/ 46930 w 95250"/>
                <a:gd name="T3" fmla="*/ 72154 h 219075"/>
                <a:gd name="T4" fmla="*/ 0 w 95250"/>
                <a:gd name="T5" fmla="*/ 76594 h 219075"/>
                <a:gd name="T6" fmla="*/ 0 w 95250"/>
                <a:gd name="T7" fmla="*/ 84468 h 219075"/>
                <a:gd name="T8" fmla="*/ 24941 w 95250"/>
                <a:gd name="T9" fmla="*/ 98855 h 219075"/>
                <a:gd name="T10" fmla="*/ 24941 w 95250"/>
                <a:gd name="T11" fmla="*/ 197407 h 219075"/>
                <a:gd name="T12" fmla="*/ 0 w 95250"/>
                <a:gd name="T13" fmla="*/ 212998 h 219075"/>
                <a:gd name="T14" fmla="*/ 0 w 95250"/>
                <a:gd name="T15" fmla="*/ 218831 h 219075"/>
                <a:gd name="T16" fmla="*/ 95044 w 95250"/>
                <a:gd name="T17" fmla="*/ 218831 h 219075"/>
                <a:gd name="T18" fmla="*/ 95044 w 95250"/>
                <a:gd name="T19" fmla="*/ 212998 h 219075"/>
                <a:gd name="T20" fmla="*/ 70113 w 95250"/>
                <a:gd name="T21" fmla="*/ 197407 h 219075"/>
                <a:gd name="T22" fmla="*/ 70113 w 95250"/>
                <a:gd name="T23" fmla="*/ 72154 h 219075"/>
                <a:gd name="T24" fmla="*/ 55338 w 95250"/>
                <a:gd name="T25" fmla="*/ 0 h 219075"/>
                <a:gd name="T26" fmla="*/ 39894 w 95250"/>
                <a:gd name="T27" fmla="*/ 0 h 219075"/>
                <a:gd name="T28" fmla="*/ 33444 w 95250"/>
                <a:gd name="T29" fmla="*/ 2596 h 219075"/>
                <a:gd name="T30" fmla="*/ 22878 w 95250"/>
                <a:gd name="T31" fmla="*/ 12962 h 219075"/>
                <a:gd name="T32" fmla="*/ 20240 w 95250"/>
                <a:gd name="T33" fmla="*/ 19360 h 219075"/>
                <a:gd name="T34" fmla="*/ 20240 w 95250"/>
                <a:gd name="T35" fmla="*/ 34805 h 219075"/>
                <a:gd name="T36" fmla="*/ 22878 w 95250"/>
                <a:gd name="T37" fmla="*/ 41370 h 219075"/>
                <a:gd name="T38" fmla="*/ 33444 w 95250"/>
                <a:gd name="T39" fmla="*/ 51935 h 219075"/>
                <a:gd name="T40" fmla="*/ 39894 w 95250"/>
                <a:gd name="T41" fmla="*/ 54563 h 219075"/>
                <a:gd name="T42" fmla="*/ 55338 w 95250"/>
                <a:gd name="T43" fmla="*/ 54563 h 219075"/>
                <a:gd name="T44" fmla="*/ 61851 w 95250"/>
                <a:gd name="T45" fmla="*/ 51935 h 219075"/>
                <a:gd name="T46" fmla="*/ 72207 w 95250"/>
                <a:gd name="T47" fmla="*/ 41370 h 219075"/>
                <a:gd name="T48" fmla="*/ 74804 w 95250"/>
                <a:gd name="T49" fmla="*/ 34805 h 219075"/>
                <a:gd name="T50" fmla="*/ 74804 w 95250"/>
                <a:gd name="T51" fmla="*/ 19360 h 219075"/>
                <a:gd name="T52" fmla="*/ 72207 w 95250"/>
                <a:gd name="T53" fmla="*/ 12962 h 219075"/>
                <a:gd name="T54" fmla="*/ 61851 w 95250"/>
                <a:gd name="T55" fmla="*/ 2596 h 219075"/>
                <a:gd name="T56" fmla="*/ 55338 w 95250"/>
                <a:gd name="T57" fmla="*/ 0 h 219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5250" h="219075">
                  <a:moveTo>
                    <a:pt x="70113" y="72154"/>
                  </a:moveTo>
                  <a:lnTo>
                    <a:pt x="46930" y="72154"/>
                  </a:lnTo>
                  <a:lnTo>
                    <a:pt x="0" y="76594"/>
                  </a:lnTo>
                  <a:lnTo>
                    <a:pt x="0" y="84468"/>
                  </a:lnTo>
                  <a:lnTo>
                    <a:pt x="24941" y="98855"/>
                  </a:lnTo>
                  <a:lnTo>
                    <a:pt x="24941" y="197407"/>
                  </a:lnTo>
                  <a:lnTo>
                    <a:pt x="0" y="212998"/>
                  </a:lnTo>
                  <a:lnTo>
                    <a:pt x="0" y="218831"/>
                  </a:lnTo>
                  <a:lnTo>
                    <a:pt x="95044" y="218831"/>
                  </a:lnTo>
                  <a:lnTo>
                    <a:pt x="95044" y="212998"/>
                  </a:lnTo>
                  <a:lnTo>
                    <a:pt x="70113" y="197407"/>
                  </a:lnTo>
                  <a:lnTo>
                    <a:pt x="70113" y="72154"/>
                  </a:lnTo>
                  <a:close/>
                </a:path>
                <a:path w="95250" h="219075">
                  <a:moveTo>
                    <a:pt x="55338" y="0"/>
                  </a:moveTo>
                  <a:lnTo>
                    <a:pt x="39894" y="0"/>
                  </a:lnTo>
                  <a:lnTo>
                    <a:pt x="33444" y="2596"/>
                  </a:lnTo>
                  <a:lnTo>
                    <a:pt x="22878" y="12962"/>
                  </a:lnTo>
                  <a:lnTo>
                    <a:pt x="20240" y="19360"/>
                  </a:lnTo>
                  <a:lnTo>
                    <a:pt x="20240" y="34805"/>
                  </a:lnTo>
                  <a:lnTo>
                    <a:pt x="22878" y="41370"/>
                  </a:lnTo>
                  <a:lnTo>
                    <a:pt x="33444" y="51935"/>
                  </a:lnTo>
                  <a:lnTo>
                    <a:pt x="39894" y="54563"/>
                  </a:lnTo>
                  <a:lnTo>
                    <a:pt x="55338" y="54563"/>
                  </a:lnTo>
                  <a:lnTo>
                    <a:pt x="61851" y="51935"/>
                  </a:lnTo>
                  <a:lnTo>
                    <a:pt x="72207" y="41370"/>
                  </a:lnTo>
                  <a:lnTo>
                    <a:pt x="74804" y="34805"/>
                  </a:lnTo>
                  <a:lnTo>
                    <a:pt x="74804" y="19360"/>
                  </a:lnTo>
                  <a:lnTo>
                    <a:pt x="72207" y="12962"/>
                  </a:lnTo>
                  <a:lnTo>
                    <a:pt x="61851" y="2596"/>
                  </a:lnTo>
                  <a:lnTo>
                    <a:pt x="55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bk object 36">
              <a:extLst>
                <a:ext uri="{FF2B5EF4-FFF2-40B4-BE49-F238E27FC236}">
                  <a16:creationId xmlns:a16="http://schemas.microsoft.com/office/drawing/2014/main" id="{E93BD4A9-825C-939E-1494-E80FA19C6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057" y="10376890"/>
              <a:ext cx="101600" cy="177800"/>
            </a:xfrm>
            <a:custGeom>
              <a:avLst/>
              <a:gdLst>
                <a:gd name="T0" fmla="*/ 60710 w 101600"/>
                <a:gd name="T1" fmla="*/ 47234 h 177800"/>
                <a:gd name="T2" fmla="*/ 15538 w 101600"/>
                <a:gd name="T3" fmla="*/ 47234 h 177800"/>
                <a:gd name="T4" fmla="*/ 15538 w 101600"/>
                <a:gd name="T5" fmla="*/ 132592 h 177800"/>
                <a:gd name="T6" fmla="*/ 18581 w 101600"/>
                <a:gd name="T7" fmla="*/ 152361 h 177800"/>
                <a:gd name="T8" fmla="*/ 27711 w 101600"/>
                <a:gd name="T9" fmla="*/ 166480 h 177800"/>
                <a:gd name="T10" fmla="*/ 42926 w 101600"/>
                <a:gd name="T11" fmla="*/ 174951 h 177800"/>
                <a:gd name="T12" fmla="*/ 64228 w 101600"/>
                <a:gd name="T13" fmla="*/ 177774 h 177800"/>
                <a:gd name="T14" fmla="*/ 73929 w 101600"/>
                <a:gd name="T15" fmla="*/ 177187 h 177800"/>
                <a:gd name="T16" fmla="*/ 83371 w 101600"/>
                <a:gd name="T17" fmla="*/ 175427 h 177800"/>
                <a:gd name="T18" fmla="*/ 92558 w 101600"/>
                <a:gd name="T19" fmla="*/ 172495 h 177800"/>
                <a:gd name="T20" fmla="*/ 101494 w 101600"/>
                <a:gd name="T21" fmla="*/ 168392 h 177800"/>
                <a:gd name="T22" fmla="*/ 98305 w 101600"/>
                <a:gd name="T23" fmla="*/ 157241 h 177800"/>
                <a:gd name="T24" fmla="*/ 70490 w 101600"/>
                <a:gd name="T25" fmla="*/ 157241 h 177800"/>
                <a:gd name="T26" fmla="*/ 66092 w 101600"/>
                <a:gd name="T27" fmla="*/ 155283 h 177800"/>
                <a:gd name="T28" fmla="*/ 61778 w 101600"/>
                <a:gd name="T29" fmla="*/ 147461 h 177800"/>
                <a:gd name="T30" fmla="*/ 60710 w 101600"/>
                <a:gd name="T31" fmla="*/ 140718 h 177800"/>
                <a:gd name="T32" fmla="*/ 60710 w 101600"/>
                <a:gd name="T33" fmla="*/ 47234 h 177800"/>
                <a:gd name="T34" fmla="*/ 96792 w 101600"/>
                <a:gd name="T35" fmla="*/ 151953 h 177800"/>
                <a:gd name="T36" fmla="*/ 88583 w 101600"/>
                <a:gd name="T37" fmla="*/ 155471 h 177800"/>
                <a:gd name="T38" fmla="*/ 82028 w 101600"/>
                <a:gd name="T39" fmla="*/ 157241 h 177800"/>
                <a:gd name="T40" fmla="*/ 98305 w 101600"/>
                <a:gd name="T41" fmla="*/ 157241 h 177800"/>
                <a:gd name="T42" fmla="*/ 96792 w 101600"/>
                <a:gd name="T43" fmla="*/ 151953 h 177800"/>
                <a:gd name="T44" fmla="*/ 60710 w 101600"/>
                <a:gd name="T45" fmla="*/ 0 h 177800"/>
                <a:gd name="T46" fmla="*/ 49851 w 101600"/>
                <a:gd name="T47" fmla="*/ 0 h 177800"/>
                <a:gd name="T48" fmla="*/ 0 w 101600"/>
                <a:gd name="T49" fmla="*/ 40417 h 177800"/>
                <a:gd name="T50" fmla="*/ 0 w 101600"/>
                <a:gd name="T51" fmla="*/ 47234 h 177800"/>
                <a:gd name="T52" fmla="*/ 97086 w 101600"/>
                <a:gd name="T53" fmla="*/ 47234 h 177800"/>
                <a:gd name="T54" fmla="*/ 97086 w 101600"/>
                <a:gd name="T55" fmla="*/ 28166 h 177800"/>
                <a:gd name="T56" fmla="*/ 60710 w 101600"/>
                <a:gd name="T57" fmla="*/ 28166 h 177800"/>
                <a:gd name="T58" fmla="*/ 60710 w 101600"/>
                <a:gd name="T59" fmla="*/ 0 h 177800"/>
                <a:gd name="T60" fmla="*/ 97086 w 101600"/>
                <a:gd name="T61" fmla="*/ 26700 h 177800"/>
                <a:gd name="T62" fmla="*/ 60710 w 101600"/>
                <a:gd name="T63" fmla="*/ 28166 h 177800"/>
                <a:gd name="T64" fmla="*/ 97086 w 101600"/>
                <a:gd name="T65" fmla="*/ 28166 h 177800"/>
                <a:gd name="T66" fmla="*/ 97086 w 101600"/>
                <a:gd name="T67" fmla="*/ 26700 h 177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600" h="177800">
                  <a:moveTo>
                    <a:pt x="60710" y="47234"/>
                  </a:moveTo>
                  <a:lnTo>
                    <a:pt x="15538" y="47234"/>
                  </a:lnTo>
                  <a:lnTo>
                    <a:pt x="15538" y="132592"/>
                  </a:lnTo>
                  <a:lnTo>
                    <a:pt x="18581" y="152361"/>
                  </a:lnTo>
                  <a:lnTo>
                    <a:pt x="27711" y="166480"/>
                  </a:lnTo>
                  <a:lnTo>
                    <a:pt x="42926" y="174951"/>
                  </a:lnTo>
                  <a:lnTo>
                    <a:pt x="64228" y="177774"/>
                  </a:lnTo>
                  <a:lnTo>
                    <a:pt x="73929" y="177187"/>
                  </a:lnTo>
                  <a:lnTo>
                    <a:pt x="83371" y="175427"/>
                  </a:lnTo>
                  <a:lnTo>
                    <a:pt x="92558" y="172495"/>
                  </a:lnTo>
                  <a:lnTo>
                    <a:pt x="101494" y="168392"/>
                  </a:lnTo>
                  <a:lnTo>
                    <a:pt x="98305" y="157241"/>
                  </a:lnTo>
                  <a:lnTo>
                    <a:pt x="70490" y="157241"/>
                  </a:lnTo>
                  <a:lnTo>
                    <a:pt x="66092" y="155283"/>
                  </a:lnTo>
                  <a:lnTo>
                    <a:pt x="61778" y="147461"/>
                  </a:lnTo>
                  <a:lnTo>
                    <a:pt x="60710" y="140718"/>
                  </a:lnTo>
                  <a:lnTo>
                    <a:pt x="60710" y="47234"/>
                  </a:lnTo>
                  <a:close/>
                </a:path>
                <a:path w="101600" h="177800">
                  <a:moveTo>
                    <a:pt x="96792" y="151953"/>
                  </a:moveTo>
                  <a:lnTo>
                    <a:pt x="88583" y="155471"/>
                  </a:lnTo>
                  <a:lnTo>
                    <a:pt x="82028" y="157241"/>
                  </a:lnTo>
                  <a:lnTo>
                    <a:pt x="98305" y="157241"/>
                  </a:lnTo>
                  <a:lnTo>
                    <a:pt x="96792" y="151953"/>
                  </a:lnTo>
                  <a:close/>
                </a:path>
                <a:path w="101600" h="177800">
                  <a:moveTo>
                    <a:pt x="60710" y="0"/>
                  </a:moveTo>
                  <a:lnTo>
                    <a:pt x="49851" y="0"/>
                  </a:lnTo>
                  <a:lnTo>
                    <a:pt x="0" y="40417"/>
                  </a:lnTo>
                  <a:lnTo>
                    <a:pt x="0" y="47234"/>
                  </a:lnTo>
                  <a:lnTo>
                    <a:pt x="97086" y="47234"/>
                  </a:lnTo>
                  <a:lnTo>
                    <a:pt x="97086" y="28166"/>
                  </a:lnTo>
                  <a:lnTo>
                    <a:pt x="60710" y="28166"/>
                  </a:lnTo>
                  <a:lnTo>
                    <a:pt x="60710" y="0"/>
                  </a:lnTo>
                  <a:close/>
                </a:path>
                <a:path w="101600" h="177800">
                  <a:moveTo>
                    <a:pt x="97086" y="26700"/>
                  </a:moveTo>
                  <a:lnTo>
                    <a:pt x="60710" y="28166"/>
                  </a:lnTo>
                  <a:lnTo>
                    <a:pt x="97086" y="28166"/>
                  </a:lnTo>
                  <a:lnTo>
                    <a:pt x="97086" y="267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" name="bk object 37">
              <a:extLst>
                <a:ext uri="{FF2B5EF4-FFF2-40B4-BE49-F238E27FC236}">
                  <a16:creationId xmlns:a16="http://schemas.microsoft.com/office/drawing/2014/main" id="{ED675C07-B46B-379F-B299-166399F1F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035" y="10403588"/>
              <a:ext cx="182880" cy="234950"/>
            </a:xfrm>
            <a:custGeom>
              <a:avLst/>
              <a:gdLst>
                <a:gd name="T0" fmla="*/ 90646 w 182879"/>
                <a:gd name="T1" fmla="*/ 0 h 234950"/>
                <a:gd name="T2" fmla="*/ 0 w 182879"/>
                <a:gd name="T3" fmla="*/ 0 h 234950"/>
                <a:gd name="T4" fmla="*/ 0 w 182879"/>
                <a:gd name="T5" fmla="*/ 5015 h 234950"/>
                <a:gd name="T6" fmla="*/ 22009 w 182879"/>
                <a:gd name="T7" fmla="*/ 21716 h 234950"/>
                <a:gd name="T8" fmla="*/ 85945 w 182879"/>
                <a:gd name="T9" fmla="*/ 153419 h 234950"/>
                <a:gd name="T10" fmla="*/ 43412 w 182879"/>
                <a:gd name="T11" fmla="*/ 221176 h 234950"/>
                <a:gd name="T12" fmla="*/ 76269 w 182879"/>
                <a:gd name="T13" fmla="*/ 234369 h 234950"/>
                <a:gd name="T14" fmla="*/ 130271 w 182879"/>
                <a:gd name="T15" fmla="*/ 94457 h 234950"/>
                <a:gd name="T16" fmla="*/ 109117 w 182879"/>
                <a:gd name="T17" fmla="*/ 94457 h 234950"/>
                <a:gd name="T18" fmla="*/ 71285 w 182879"/>
                <a:gd name="T19" fmla="*/ 19077 h 234950"/>
                <a:gd name="T20" fmla="*/ 90646 w 182879"/>
                <a:gd name="T21" fmla="*/ 5015 h 234950"/>
                <a:gd name="T22" fmla="*/ 90646 w 182879"/>
                <a:gd name="T23" fmla="*/ 0 h 234950"/>
                <a:gd name="T24" fmla="*/ 182455 w 182879"/>
                <a:gd name="T25" fmla="*/ 0 h 234950"/>
                <a:gd name="T26" fmla="*/ 114404 w 182879"/>
                <a:gd name="T27" fmla="*/ 0 h 234950"/>
                <a:gd name="T28" fmla="*/ 114404 w 182879"/>
                <a:gd name="T29" fmla="*/ 5015 h 234950"/>
                <a:gd name="T30" fmla="*/ 136697 w 182879"/>
                <a:gd name="T31" fmla="*/ 21130 h 234950"/>
                <a:gd name="T32" fmla="*/ 109117 w 182879"/>
                <a:gd name="T33" fmla="*/ 94457 h 234950"/>
                <a:gd name="T34" fmla="*/ 130271 w 182879"/>
                <a:gd name="T35" fmla="*/ 94457 h 234950"/>
                <a:gd name="T36" fmla="*/ 158120 w 182879"/>
                <a:gd name="T37" fmla="*/ 22302 h 234950"/>
                <a:gd name="T38" fmla="*/ 182455 w 182879"/>
                <a:gd name="T39" fmla="*/ 5015 h 234950"/>
                <a:gd name="T40" fmla="*/ 182455 w 182879"/>
                <a:gd name="T41" fmla="*/ 0 h 234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879" h="234950">
                  <a:moveTo>
                    <a:pt x="90646" y="0"/>
                  </a:moveTo>
                  <a:lnTo>
                    <a:pt x="0" y="0"/>
                  </a:lnTo>
                  <a:lnTo>
                    <a:pt x="0" y="5015"/>
                  </a:lnTo>
                  <a:lnTo>
                    <a:pt x="22009" y="21716"/>
                  </a:lnTo>
                  <a:lnTo>
                    <a:pt x="85945" y="153419"/>
                  </a:lnTo>
                  <a:lnTo>
                    <a:pt x="43412" y="221176"/>
                  </a:lnTo>
                  <a:lnTo>
                    <a:pt x="76269" y="234369"/>
                  </a:lnTo>
                  <a:lnTo>
                    <a:pt x="130271" y="94457"/>
                  </a:lnTo>
                  <a:lnTo>
                    <a:pt x="109117" y="94457"/>
                  </a:lnTo>
                  <a:lnTo>
                    <a:pt x="71285" y="19077"/>
                  </a:lnTo>
                  <a:lnTo>
                    <a:pt x="90646" y="5015"/>
                  </a:lnTo>
                  <a:lnTo>
                    <a:pt x="90646" y="0"/>
                  </a:lnTo>
                  <a:close/>
                </a:path>
                <a:path w="182879" h="234950">
                  <a:moveTo>
                    <a:pt x="182455" y="0"/>
                  </a:moveTo>
                  <a:lnTo>
                    <a:pt x="114404" y="0"/>
                  </a:lnTo>
                  <a:lnTo>
                    <a:pt x="114404" y="5015"/>
                  </a:lnTo>
                  <a:lnTo>
                    <a:pt x="136697" y="21130"/>
                  </a:lnTo>
                  <a:lnTo>
                    <a:pt x="109117" y="94457"/>
                  </a:lnTo>
                  <a:lnTo>
                    <a:pt x="130271" y="94457"/>
                  </a:lnTo>
                  <a:lnTo>
                    <a:pt x="158120" y="22302"/>
                  </a:lnTo>
                  <a:lnTo>
                    <a:pt x="182455" y="5015"/>
                  </a:lnTo>
                  <a:lnTo>
                    <a:pt x="1824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bk object 38">
              <a:extLst>
                <a:ext uri="{FF2B5EF4-FFF2-40B4-BE49-F238E27FC236}">
                  <a16:creationId xmlns:a16="http://schemas.microsoft.com/office/drawing/2014/main" id="{69889859-1F71-3E96-3711-510DAD23B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2750" y="10399193"/>
              <a:ext cx="118708" cy="155346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8" name="bk object 40">
            <a:extLst>
              <a:ext uri="{FF2B5EF4-FFF2-40B4-BE49-F238E27FC236}">
                <a16:creationId xmlns:a16="http://schemas.microsoft.com/office/drawing/2014/main" id="{C519E531-A875-5DAD-51D9-F544E3BF84D1}"/>
              </a:ext>
            </a:extLst>
          </p:cNvPr>
          <p:cNvSpPr>
            <a:spLocks/>
          </p:cNvSpPr>
          <p:nvPr/>
        </p:nvSpPr>
        <p:spPr bwMode="auto">
          <a:xfrm>
            <a:off x="9883775" y="762000"/>
            <a:ext cx="336550" cy="338138"/>
          </a:xfrm>
          <a:custGeom>
            <a:avLst/>
            <a:gdLst>
              <a:gd name="T0" fmla="*/ 337560 w 337820"/>
              <a:gd name="T1" fmla="*/ 338031 h 338455"/>
              <a:gd name="T2" fmla="*/ 0 w 337820"/>
              <a:gd name="T3" fmla="*/ 0 h 3384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37820" h="338455">
                <a:moveTo>
                  <a:pt x="337560" y="338031"/>
                </a:moveTo>
                <a:lnTo>
                  <a:pt x="0" y="0"/>
                </a:lnTo>
              </a:path>
            </a:pathLst>
          </a:custGeom>
          <a:noFill/>
          <a:ln w="20941">
            <a:solidFill>
              <a:srgbClr val="FDBA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bk object 41">
            <a:extLst>
              <a:ext uri="{FF2B5EF4-FFF2-40B4-BE49-F238E27FC236}">
                <a16:creationId xmlns:a16="http://schemas.microsoft.com/office/drawing/2014/main" id="{FD38205A-7A25-BB5A-F9BF-B98C6307EF14}"/>
              </a:ext>
            </a:extLst>
          </p:cNvPr>
          <p:cNvSpPr>
            <a:spLocks/>
          </p:cNvSpPr>
          <p:nvPr/>
        </p:nvSpPr>
        <p:spPr bwMode="auto">
          <a:xfrm>
            <a:off x="9883775" y="762000"/>
            <a:ext cx="336550" cy="338138"/>
          </a:xfrm>
          <a:custGeom>
            <a:avLst/>
            <a:gdLst>
              <a:gd name="T0" fmla="*/ 337560 w 337820"/>
              <a:gd name="T1" fmla="*/ 0 h 338455"/>
              <a:gd name="T2" fmla="*/ 0 w 337820"/>
              <a:gd name="T3" fmla="*/ 338031 h 3384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37820" h="338455">
                <a:moveTo>
                  <a:pt x="337560" y="0"/>
                </a:moveTo>
                <a:lnTo>
                  <a:pt x="0" y="338031"/>
                </a:lnTo>
              </a:path>
            </a:pathLst>
          </a:custGeom>
          <a:noFill/>
          <a:ln w="20941">
            <a:solidFill>
              <a:srgbClr val="FDBA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bk object 42">
            <a:extLst>
              <a:ext uri="{FF2B5EF4-FFF2-40B4-BE49-F238E27FC236}">
                <a16:creationId xmlns:a16="http://schemas.microsoft.com/office/drawing/2014/main" id="{FAC0FDDA-54E9-6525-57DE-714BF5E308A6}"/>
              </a:ext>
            </a:extLst>
          </p:cNvPr>
          <p:cNvSpPr>
            <a:spLocks/>
          </p:cNvSpPr>
          <p:nvPr/>
        </p:nvSpPr>
        <p:spPr bwMode="auto">
          <a:xfrm>
            <a:off x="10052050" y="1106488"/>
            <a:ext cx="0" cy="1720850"/>
          </a:xfrm>
          <a:custGeom>
            <a:avLst/>
            <a:gdLst>
              <a:gd name="T0" fmla="*/ 1720397 h 1720850"/>
              <a:gd name="T1" fmla="*/ 0 h 17208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720850">
                <a:moveTo>
                  <a:pt x="0" y="1720397"/>
                </a:moveTo>
                <a:lnTo>
                  <a:pt x="0" y="0"/>
                </a:lnTo>
              </a:path>
            </a:pathLst>
          </a:custGeom>
          <a:noFill/>
          <a:ln w="20941">
            <a:solidFill>
              <a:srgbClr val="FDBA1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bk object 43">
            <a:extLst>
              <a:ext uri="{FF2B5EF4-FFF2-40B4-BE49-F238E27FC236}">
                <a16:creationId xmlns:a16="http://schemas.microsoft.com/office/drawing/2014/main" id="{1CEE5337-1A87-5BF9-F58B-7E4F9C61A449}"/>
              </a:ext>
            </a:extLst>
          </p:cNvPr>
          <p:cNvSpPr>
            <a:spLocks/>
          </p:cNvSpPr>
          <p:nvPr/>
        </p:nvSpPr>
        <p:spPr bwMode="auto">
          <a:xfrm>
            <a:off x="9883775" y="10209213"/>
            <a:ext cx="336550" cy="338137"/>
          </a:xfrm>
          <a:custGeom>
            <a:avLst/>
            <a:gdLst>
              <a:gd name="T0" fmla="*/ 0 w 337820"/>
              <a:gd name="T1" fmla="*/ 0 h 338454"/>
              <a:gd name="T2" fmla="*/ 337560 w 337820"/>
              <a:gd name="T3" fmla="*/ 338031 h 3384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37820" h="338454">
                <a:moveTo>
                  <a:pt x="0" y="0"/>
                </a:moveTo>
                <a:lnTo>
                  <a:pt x="337560" y="338031"/>
                </a:lnTo>
              </a:path>
            </a:pathLst>
          </a:custGeom>
          <a:noFill/>
          <a:ln w="20941">
            <a:solidFill>
              <a:srgbClr val="FDBA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" name="bk object 44">
            <a:extLst>
              <a:ext uri="{FF2B5EF4-FFF2-40B4-BE49-F238E27FC236}">
                <a16:creationId xmlns:a16="http://schemas.microsoft.com/office/drawing/2014/main" id="{B7F79846-0766-3A76-1BEA-B97C211D1EA1}"/>
              </a:ext>
            </a:extLst>
          </p:cNvPr>
          <p:cNvSpPr>
            <a:spLocks/>
          </p:cNvSpPr>
          <p:nvPr/>
        </p:nvSpPr>
        <p:spPr bwMode="auto">
          <a:xfrm>
            <a:off x="9883775" y="10209213"/>
            <a:ext cx="336550" cy="338137"/>
          </a:xfrm>
          <a:custGeom>
            <a:avLst/>
            <a:gdLst>
              <a:gd name="T0" fmla="*/ 0 w 337820"/>
              <a:gd name="T1" fmla="*/ 338031 h 338454"/>
              <a:gd name="T2" fmla="*/ 337560 w 337820"/>
              <a:gd name="T3" fmla="*/ 0 h 3384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37820" h="338454">
                <a:moveTo>
                  <a:pt x="0" y="338031"/>
                </a:moveTo>
                <a:lnTo>
                  <a:pt x="337560" y="0"/>
                </a:lnTo>
              </a:path>
            </a:pathLst>
          </a:custGeom>
          <a:noFill/>
          <a:ln w="20941">
            <a:solidFill>
              <a:srgbClr val="FDBA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bk object 45">
            <a:extLst>
              <a:ext uri="{FF2B5EF4-FFF2-40B4-BE49-F238E27FC236}">
                <a16:creationId xmlns:a16="http://schemas.microsoft.com/office/drawing/2014/main" id="{44B819FB-56D0-EA16-CED1-4E4587447F0A}"/>
              </a:ext>
            </a:extLst>
          </p:cNvPr>
          <p:cNvSpPr>
            <a:spLocks/>
          </p:cNvSpPr>
          <p:nvPr/>
        </p:nvSpPr>
        <p:spPr bwMode="auto">
          <a:xfrm>
            <a:off x="10052050" y="8482013"/>
            <a:ext cx="0" cy="1720850"/>
          </a:xfrm>
          <a:custGeom>
            <a:avLst/>
            <a:gdLst>
              <a:gd name="T0" fmla="*/ 0 h 1720850"/>
              <a:gd name="T1" fmla="*/ 1720397 h 17208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720850">
                <a:moveTo>
                  <a:pt x="0" y="0"/>
                </a:moveTo>
                <a:lnTo>
                  <a:pt x="0" y="1720397"/>
                </a:lnTo>
              </a:path>
            </a:pathLst>
          </a:custGeom>
          <a:noFill/>
          <a:ln w="20941">
            <a:solidFill>
              <a:srgbClr val="FDBA1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Holder 7">
            <a:extLst>
              <a:ext uri="{FF2B5EF4-FFF2-40B4-BE49-F238E27FC236}">
                <a16:creationId xmlns:a16="http://schemas.microsoft.com/office/drawing/2014/main" id="{38FACA4C-BF94-740C-DCE3-AE0DA374D991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8684875" y="10207625"/>
            <a:ext cx="639763" cy="639763"/>
          </a:xfrm>
          <a:prstGeom prst="rect">
            <a:avLst/>
          </a:prstGeom>
          <a:ln>
            <a:solidFill>
              <a:srgbClr val="FDBA12"/>
            </a:solidFill>
            <a:miter lim="800000"/>
          </a:ln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b="1" i="0" kern="1200">
                <a:solidFill>
                  <a:srgbClr val="001641"/>
                </a:solidFill>
                <a:latin typeface="DrukWide-Heavy"/>
                <a:ea typeface="+mn-ea"/>
                <a:cs typeface="DrukWide-Heavy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fontAlgn="auto">
              <a:spcBef>
                <a:spcPts val="484"/>
              </a:spcBef>
              <a:spcAft>
                <a:spcPts val="0"/>
              </a:spcAft>
              <a:defRPr/>
            </a:pPr>
            <a:fld id="{16D916BE-059E-B441-9038-BA27DC32BB5A}" type="slidenum">
              <a:rPr lang="en-US" spc="10" smtClean="0">
                <a:solidFill>
                  <a:schemeClr val="bg1"/>
                </a:solidFill>
              </a:rPr>
              <a:pPr marL="25400" fontAlgn="auto">
                <a:spcBef>
                  <a:spcPts val="484"/>
                </a:spcBef>
                <a:spcAft>
                  <a:spcPts val="0"/>
                </a:spcAft>
                <a:defRPr/>
              </a:pPr>
              <a:t>‹#›</a:t>
            </a:fld>
            <a:endParaRPr lang="en-US" spc="10" dirty="0">
              <a:solidFill>
                <a:schemeClr val="bg1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168353" y="4087715"/>
            <a:ext cx="7772400" cy="628650"/>
          </a:xfrm>
          <a:prstGeom prst="rect">
            <a:avLst/>
          </a:prstGeom>
        </p:spPr>
        <p:txBody>
          <a:bodyPr/>
          <a:lstStyle>
            <a:lvl1pPr algn="ctr">
              <a:defRPr sz="3950" b="1" i="0">
                <a:solidFill>
                  <a:srgbClr val="001641"/>
                </a:solidFill>
                <a:latin typeface="Cambria" panose="02040503050406030204" pitchFamily="18" charset="0"/>
                <a:cs typeface="Merriweather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9" name="Holder 3"/>
          <p:cNvSpPr>
            <a:spLocks noGrp="1"/>
          </p:cNvSpPr>
          <p:nvPr>
            <p:ph type="subTitle" idx="4"/>
          </p:nvPr>
        </p:nvSpPr>
        <p:spPr>
          <a:xfrm>
            <a:off x="3015615" y="5200386"/>
            <a:ext cx="14072870" cy="2708434"/>
          </a:xfrm>
          <a:prstGeom prst="rect">
            <a:avLst/>
          </a:prstGeom>
        </p:spPr>
        <p:txBody>
          <a:bodyPr/>
          <a:lstStyle>
            <a:lvl1pPr algn="ctr">
              <a:defRPr sz="8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338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k object 16">
            <a:extLst>
              <a:ext uri="{FF2B5EF4-FFF2-40B4-BE49-F238E27FC236}">
                <a16:creationId xmlns:a16="http://schemas.microsoft.com/office/drawing/2014/main" id="{F06D69A9-A19A-8ED5-BA67-34AB99B73473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20186650" cy="11309350"/>
          </a:xfrm>
          <a:custGeom>
            <a:avLst/>
            <a:gdLst>
              <a:gd name="T0" fmla="*/ 0 w 20104100"/>
              <a:gd name="T1" fmla="*/ 11308556 h 11308715"/>
              <a:gd name="T2" fmla="*/ 20104099 w 20104100"/>
              <a:gd name="T3" fmla="*/ 11308556 h 11308715"/>
              <a:gd name="T4" fmla="*/ 20104099 w 20104100"/>
              <a:gd name="T5" fmla="*/ 0 h 11308715"/>
              <a:gd name="T6" fmla="*/ 0 w 20104100"/>
              <a:gd name="T7" fmla="*/ 0 h 11308715"/>
              <a:gd name="T8" fmla="*/ 0 w 20104100"/>
              <a:gd name="T9" fmla="*/ 11308556 h 11308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819E8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D9BDAE02-C1B4-EDDA-EAB9-32CB6B1CF86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6125" y="10160000"/>
            <a:ext cx="4113213" cy="573088"/>
            <a:chOff x="746217" y="10159439"/>
            <a:chExt cx="4112698" cy="573405"/>
          </a:xfrm>
        </p:grpSpPr>
        <p:sp>
          <p:nvSpPr>
            <p:cNvPr id="5" name="bk object 26">
              <a:extLst>
                <a:ext uri="{FF2B5EF4-FFF2-40B4-BE49-F238E27FC236}">
                  <a16:creationId xmlns:a16="http://schemas.microsoft.com/office/drawing/2014/main" id="{4C3B131A-6897-1DC0-704D-EA71F9B7B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928" y="10287835"/>
              <a:ext cx="381000" cy="396875"/>
            </a:xfrm>
            <a:custGeom>
              <a:avLst/>
              <a:gdLst>
                <a:gd name="T0" fmla="*/ 380428 w 381000"/>
                <a:gd name="T1" fmla="*/ 0 h 396875"/>
                <a:gd name="T2" fmla="*/ 0 w 381000"/>
                <a:gd name="T3" fmla="*/ 0 h 396875"/>
                <a:gd name="T4" fmla="*/ 0 w 381000"/>
                <a:gd name="T5" fmla="*/ 396427 h 396875"/>
                <a:gd name="T6" fmla="*/ 23496 w 381000"/>
                <a:gd name="T7" fmla="*/ 394794 h 396875"/>
                <a:gd name="T8" fmla="*/ 23496 w 381000"/>
                <a:gd name="T9" fmla="*/ 22051 h 396875"/>
                <a:gd name="T10" fmla="*/ 360680 w 381000"/>
                <a:gd name="T11" fmla="*/ 22051 h 396875"/>
                <a:gd name="T12" fmla="*/ 380428 w 381000"/>
                <a:gd name="T13" fmla="*/ 0 h 396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1000" h="396875">
                  <a:moveTo>
                    <a:pt x="380428" y="0"/>
                  </a:moveTo>
                  <a:lnTo>
                    <a:pt x="0" y="0"/>
                  </a:lnTo>
                  <a:lnTo>
                    <a:pt x="0" y="396427"/>
                  </a:lnTo>
                  <a:lnTo>
                    <a:pt x="23496" y="394794"/>
                  </a:lnTo>
                  <a:lnTo>
                    <a:pt x="23496" y="22051"/>
                  </a:lnTo>
                  <a:lnTo>
                    <a:pt x="360680" y="22051"/>
                  </a:lnTo>
                  <a:lnTo>
                    <a:pt x="3804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" name="bk object 27">
              <a:extLst>
                <a:ext uri="{FF2B5EF4-FFF2-40B4-BE49-F238E27FC236}">
                  <a16:creationId xmlns:a16="http://schemas.microsoft.com/office/drawing/2014/main" id="{5D6ABAE5-D8B3-BA51-F67F-6EA541E2F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7" y="10159439"/>
              <a:ext cx="641985" cy="573405"/>
            </a:xfrm>
            <a:custGeom>
              <a:avLst/>
              <a:gdLst>
                <a:gd name="T0" fmla="*/ 0 w 641985"/>
                <a:gd name="T1" fmla="*/ 0 h 573404"/>
                <a:gd name="T2" fmla="*/ 45904 w 641985"/>
                <a:gd name="T3" fmla="*/ 142582 h 573404"/>
                <a:gd name="T4" fmla="*/ 101623 w 641985"/>
                <a:gd name="T5" fmla="*/ 566565 h 573404"/>
                <a:gd name="T6" fmla="*/ 233808 w 641985"/>
                <a:gd name="T7" fmla="*/ 557747 h 573404"/>
                <a:gd name="T8" fmla="*/ 595385 w 641985"/>
                <a:gd name="T9" fmla="*/ 556066 h 573404"/>
                <a:gd name="T10" fmla="*/ 552580 w 641985"/>
                <a:gd name="T11" fmla="*/ 524905 h 573404"/>
                <a:gd name="T12" fmla="*/ 88677 w 641985"/>
                <a:gd name="T13" fmla="*/ 524717 h 573404"/>
                <a:gd name="T14" fmla="*/ 42794 w 641985"/>
                <a:gd name="T15" fmla="*/ 67453 h 573404"/>
                <a:gd name="T16" fmla="*/ 641519 w 641985"/>
                <a:gd name="T17" fmla="*/ 42804 h 573404"/>
                <a:gd name="T18" fmla="*/ 595385 w 641985"/>
                <a:gd name="T19" fmla="*/ 556066 h 573404"/>
                <a:gd name="T20" fmla="*/ 404094 w 641985"/>
                <a:gd name="T21" fmla="*/ 557748 h 573404"/>
                <a:gd name="T22" fmla="*/ 538282 w 641985"/>
                <a:gd name="T23" fmla="*/ 566570 h 573404"/>
                <a:gd name="T24" fmla="*/ 592400 w 641985"/>
                <a:gd name="T25" fmla="*/ 572380 h 573404"/>
                <a:gd name="T26" fmla="*/ 595385 w 641985"/>
                <a:gd name="T27" fmla="*/ 556066 h 573404"/>
                <a:gd name="T28" fmla="*/ 598714 w 641985"/>
                <a:gd name="T29" fmla="*/ 42804 h 573404"/>
                <a:gd name="T30" fmla="*/ 552611 w 641985"/>
                <a:gd name="T31" fmla="*/ 126833 h 573404"/>
                <a:gd name="T32" fmla="*/ 595387 w 641985"/>
                <a:gd name="T33" fmla="*/ 524905 h 573404"/>
                <a:gd name="T34" fmla="*/ 641519 w 641985"/>
                <a:gd name="T35" fmla="*/ 83159 h 573404"/>
                <a:gd name="T36" fmla="*/ 320566 w 641985"/>
                <a:gd name="T37" fmla="*/ 276818 h 573404"/>
                <a:gd name="T38" fmla="*/ 233504 w 641985"/>
                <a:gd name="T39" fmla="*/ 312114 h 573404"/>
                <a:gd name="T40" fmla="*/ 197713 w 641985"/>
                <a:gd name="T41" fmla="*/ 398228 h 573404"/>
                <a:gd name="T42" fmla="*/ 152974 w 641985"/>
                <a:gd name="T43" fmla="*/ 519107 h 573404"/>
                <a:gd name="T44" fmla="*/ 88677 w 641985"/>
                <a:gd name="T45" fmla="*/ 524717 h 573404"/>
                <a:gd name="T46" fmla="*/ 476871 w 641985"/>
                <a:gd name="T47" fmla="*/ 518975 h 573404"/>
                <a:gd name="T48" fmla="*/ 443044 w 641985"/>
                <a:gd name="T49" fmla="*/ 514780 h 573404"/>
                <a:gd name="T50" fmla="*/ 397104 w 641985"/>
                <a:gd name="T51" fmla="*/ 514664 h 573404"/>
                <a:gd name="T52" fmla="*/ 240390 w 641985"/>
                <a:gd name="T53" fmla="*/ 398228 h 573404"/>
                <a:gd name="T54" fmla="*/ 263900 w 641985"/>
                <a:gd name="T55" fmla="*/ 341562 h 573404"/>
                <a:gd name="T56" fmla="*/ 320566 w 641985"/>
                <a:gd name="T57" fmla="*/ 318053 h 573404"/>
                <a:gd name="T58" fmla="*/ 407406 w 641985"/>
                <a:gd name="T59" fmla="*/ 312114 h 573404"/>
                <a:gd name="T60" fmla="*/ 320566 w 641985"/>
                <a:gd name="T61" fmla="*/ 276818 h 573404"/>
                <a:gd name="T62" fmla="*/ 320566 w 641985"/>
                <a:gd name="T63" fmla="*/ 318053 h 573404"/>
                <a:gd name="T64" fmla="*/ 377231 w 641985"/>
                <a:gd name="T65" fmla="*/ 341562 h 573404"/>
                <a:gd name="T66" fmla="*/ 400741 w 641985"/>
                <a:gd name="T67" fmla="*/ 398228 h 573404"/>
                <a:gd name="T68" fmla="*/ 443044 w 641985"/>
                <a:gd name="T69" fmla="*/ 514780 h 573404"/>
                <a:gd name="T70" fmla="*/ 433507 w 641985"/>
                <a:gd name="T71" fmla="*/ 350779 h 573404"/>
                <a:gd name="T72" fmla="*/ 318786 w 641985"/>
                <a:gd name="T73" fmla="*/ 513261 h 573404"/>
                <a:gd name="T74" fmla="*/ 240390 w 641985"/>
                <a:gd name="T75" fmla="*/ 514664 h 573404"/>
                <a:gd name="T76" fmla="*/ 359194 w 641985"/>
                <a:gd name="T77" fmla="*/ 513644 h 573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1985" h="573404">
                  <a:moveTo>
                    <a:pt x="641519" y="0"/>
                  </a:moveTo>
                  <a:lnTo>
                    <a:pt x="0" y="0"/>
                  </a:lnTo>
                  <a:lnTo>
                    <a:pt x="0" y="83159"/>
                  </a:lnTo>
                  <a:lnTo>
                    <a:pt x="45904" y="142582"/>
                  </a:lnTo>
                  <a:lnTo>
                    <a:pt x="45872" y="572788"/>
                  </a:lnTo>
                  <a:lnTo>
                    <a:pt x="101623" y="566565"/>
                  </a:lnTo>
                  <a:lnTo>
                    <a:pt x="159968" y="561760"/>
                  </a:lnTo>
                  <a:lnTo>
                    <a:pt x="233808" y="557747"/>
                  </a:lnTo>
                  <a:lnTo>
                    <a:pt x="318786" y="556066"/>
                  </a:lnTo>
                  <a:lnTo>
                    <a:pt x="595385" y="556066"/>
                  </a:lnTo>
                  <a:lnTo>
                    <a:pt x="595387" y="524905"/>
                  </a:lnTo>
                  <a:lnTo>
                    <a:pt x="552580" y="524905"/>
                  </a:lnTo>
                  <a:lnTo>
                    <a:pt x="550348" y="524717"/>
                  </a:lnTo>
                  <a:lnTo>
                    <a:pt x="88677" y="524717"/>
                  </a:lnTo>
                  <a:lnTo>
                    <a:pt x="88668" y="126833"/>
                  </a:lnTo>
                  <a:lnTo>
                    <a:pt x="42794" y="67453"/>
                  </a:lnTo>
                  <a:lnTo>
                    <a:pt x="42794" y="42804"/>
                  </a:lnTo>
                  <a:lnTo>
                    <a:pt x="641519" y="42804"/>
                  </a:lnTo>
                  <a:lnTo>
                    <a:pt x="641519" y="0"/>
                  </a:lnTo>
                  <a:close/>
                </a:path>
                <a:path w="641985" h="573404">
                  <a:moveTo>
                    <a:pt x="595385" y="556066"/>
                  </a:moveTo>
                  <a:lnTo>
                    <a:pt x="318786" y="556066"/>
                  </a:lnTo>
                  <a:lnTo>
                    <a:pt x="404094" y="557748"/>
                  </a:lnTo>
                  <a:lnTo>
                    <a:pt x="478835" y="561764"/>
                  </a:lnTo>
                  <a:lnTo>
                    <a:pt x="538282" y="566570"/>
                  </a:lnTo>
                  <a:lnTo>
                    <a:pt x="577713" y="570623"/>
                  </a:lnTo>
                  <a:lnTo>
                    <a:pt x="592400" y="572380"/>
                  </a:lnTo>
                  <a:lnTo>
                    <a:pt x="595385" y="572767"/>
                  </a:lnTo>
                  <a:lnTo>
                    <a:pt x="595385" y="556066"/>
                  </a:lnTo>
                  <a:close/>
                </a:path>
                <a:path w="641985" h="573404">
                  <a:moveTo>
                    <a:pt x="641519" y="42804"/>
                  </a:moveTo>
                  <a:lnTo>
                    <a:pt x="598714" y="42804"/>
                  </a:lnTo>
                  <a:lnTo>
                    <a:pt x="598682" y="67453"/>
                  </a:lnTo>
                  <a:lnTo>
                    <a:pt x="552611" y="126833"/>
                  </a:lnTo>
                  <a:lnTo>
                    <a:pt x="552580" y="524905"/>
                  </a:lnTo>
                  <a:lnTo>
                    <a:pt x="595387" y="524905"/>
                  </a:lnTo>
                  <a:lnTo>
                    <a:pt x="595414" y="142582"/>
                  </a:lnTo>
                  <a:lnTo>
                    <a:pt x="641519" y="83159"/>
                  </a:lnTo>
                  <a:lnTo>
                    <a:pt x="641519" y="42804"/>
                  </a:lnTo>
                  <a:close/>
                </a:path>
                <a:path w="641985" h="573404">
                  <a:moveTo>
                    <a:pt x="320566" y="276818"/>
                  </a:moveTo>
                  <a:lnTo>
                    <a:pt x="272561" y="286248"/>
                  </a:lnTo>
                  <a:lnTo>
                    <a:pt x="233504" y="312114"/>
                  </a:lnTo>
                  <a:lnTo>
                    <a:pt x="207246" y="350779"/>
                  </a:lnTo>
                  <a:lnTo>
                    <a:pt x="197713" y="398228"/>
                  </a:lnTo>
                  <a:lnTo>
                    <a:pt x="197637" y="516560"/>
                  </a:lnTo>
                  <a:lnTo>
                    <a:pt x="152974" y="519107"/>
                  </a:lnTo>
                  <a:lnTo>
                    <a:pt x="120539" y="521540"/>
                  </a:lnTo>
                  <a:lnTo>
                    <a:pt x="88677" y="524717"/>
                  </a:lnTo>
                  <a:lnTo>
                    <a:pt x="550348" y="524717"/>
                  </a:lnTo>
                  <a:lnTo>
                    <a:pt x="476871" y="518975"/>
                  </a:lnTo>
                  <a:lnTo>
                    <a:pt x="443044" y="516738"/>
                  </a:lnTo>
                  <a:lnTo>
                    <a:pt x="443044" y="514780"/>
                  </a:lnTo>
                  <a:lnTo>
                    <a:pt x="400741" y="514780"/>
                  </a:lnTo>
                  <a:lnTo>
                    <a:pt x="397104" y="514664"/>
                  </a:lnTo>
                  <a:lnTo>
                    <a:pt x="240390" y="514664"/>
                  </a:lnTo>
                  <a:lnTo>
                    <a:pt x="240390" y="398228"/>
                  </a:lnTo>
                  <a:lnTo>
                    <a:pt x="246701" y="367050"/>
                  </a:lnTo>
                  <a:lnTo>
                    <a:pt x="263900" y="341562"/>
                  </a:lnTo>
                  <a:lnTo>
                    <a:pt x="289388" y="324363"/>
                  </a:lnTo>
                  <a:lnTo>
                    <a:pt x="320566" y="318053"/>
                  </a:lnTo>
                  <a:lnTo>
                    <a:pt x="411415" y="318053"/>
                  </a:lnTo>
                  <a:lnTo>
                    <a:pt x="407406" y="312114"/>
                  </a:lnTo>
                  <a:lnTo>
                    <a:pt x="368504" y="286248"/>
                  </a:lnTo>
                  <a:lnTo>
                    <a:pt x="320566" y="276818"/>
                  </a:lnTo>
                  <a:close/>
                </a:path>
                <a:path w="641985" h="573404">
                  <a:moveTo>
                    <a:pt x="411415" y="318053"/>
                  </a:moveTo>
                  <a:lnTo>
                    <a:pt x="320566" y="318053"/>
                  </a:lnTo>
                  <a:lnTo>
                    <a:pt x="351743" y="324363"/>
                  </a:lnTo>
                  <a:lnTo>
                    <a:pt x="377231" y="341562"/>
                  </a:lnTo>
                  <a:lnTo>
                    <a:pt x="394431" y="367050"/>
                  </a:lnTo>
                  <a:lnTo>
                    <a:pt x="400741" y="398228"/>
                  </a:lnTo>
                  <a:lnTo>
                    <a:pt x="400741" y="514780"/>
                  </a:lnTo>
                  <a:lnTo>
                    <a:pt x="443044" y="514780"/>
                  </a:lnTo>
                  <a:lnTo>
                    <a:pt x="442968" y="398228"/>
                  </a:lnTo>
                  <a:lnTo>
                    <a:pt x="433507" y="350779"/>
                  </a:lnTo>
                  <a:lnTo>
                    <a:pt x="411415" y="318053"/>
                  </a:lnTo>
                  <a:close/>
                </a:path>
                <a:path w="641985" h="573404">
                  <a:moveTo>
                    <a:pt x="318786" y="513261"/>
                  </a:moveTo>
                  <a:lnTo>
                    <a:pt x="280090" y="513613"/>
                  </a:lnTo>
                  <a:lnTo>
                    <a:pt x="240390" y="514664"/>
                  </a:lnTo>
                  <a:lnTo>
                    <a:pt x="397104" y="514664"/>
                  </a:lnTo>
                  <a:lnTo>
                    <a:pt x="359194" y="513644"/>
                  </a:lnTo>
                  <a:lnTo>
                    <a:pt x="318786" y="5132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" name="bk object 28">
              <a:extLst>
                <a:ext uri="{FF2B5EF4-FFF2-40B4-BE49-F238E27FC236}">
                  <a16:creationId xmlns:a16="http://schemas.microsoft.com/office/drawing/2014/main" id="{228E9D8F-E24C-FB08-AF84-B471D58FDF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9136" y="10331429"/>
              <a:ext cx="1723880" cy="223211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" name="bk object 29">
              <a:extLst>
                <a:ext uri="{FF2B5EF4-FFF2-40B4-BE49-F238E27FC236}">
                  <a16:creationId xmlns:a16="http://schemas.microsoft.com/office/drawing/2014/main" id="{8D23359E-E18E-F9E7-B1BB-494D53655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4281" y="10344929"/>
              <a:ext cx="229235" cy="210185"/>
            </a:xfrm>
            <a:custGeom>
              <a:avLst/>
              <a:gdLst>
                <a:gd name="T0" fmla="*/ 101787 w 229235"/>
                <a:gd name="T1" fmla="*/ 0 h 210184"/>
                <a:gd name="T2" fmla="*/ 0 w 229235"/>
                <a:gd name="T3" fmla="*/ 0 h 210184"/>
                <a:gd name="T4" fmla="*/ 0 w 229235"/>
                <a:gd name="T5" fmla="*/ 6701 h 210184"/>
                <a:gd name="T6" fmla="*/ 26973 w 229235"/>
                <a:gd name="T7" fmla="*/ 22878 h 210184"/>
                <a:gd name="T8" fmla="*/ 26973 w 229235"/>
                <a:gd name="T9" fmla="*/ 128477 h 210184"/>
                <a:gd name="T10" fmla="*/ 40591 w 229235"/>
                <a:gd name="T11" fmla="*/ 177128 h 210184"/>
                <a:gd name="T12" fmla="*/ 78708 w 229235"/>
                <a:gd name="T13" fmla="*/ 204491 h 210184"/>
                <a:gd name="T14" fmla="*/ 112918 w 229235"/>
                <a:gd name="T15" fmla="*/ 209731 h 210184"/>
                <a:gd name="T16" fmla="*/ 120718 w 229235"/>
                <a:gd name="T17" fmla="*/ 209721 h 210184"/>
                <a:gd name="T18" fmla="*/ 166293 w 229235"/>
                <a:gd name="T19" fmla="*/ 197731 h 210184"/>
                <a:gd name="T20" fmla="*/ 182054 w 229235"/>
                <a:gd name="T21" fmla="*/ 184790 h 210184"/>
                <a:gd name="T22" fmla="*/ 119713 w 229235"/>
                <a:gd name="T23" fmla="*/ 184779 h 210184"/>
                <a:gd name="T24" fmla="*/ 100061 w 229235"/>
                <a:gd name="T25" fmla="*/ 180872 h 210184"/>
                <a:gd name="T26" fmla="*/ 86023 w 229235"/>
                <a:gd name="T27" fmla="*/ 170187 h 210184"/>
                <a:gd name="T28" fmla="*/ 77601 w 229235"/>
                <a:gd name="T29" fmla="*/ 152722 h 210184"/>
                <a:gd name="T30" fmla="*/ 74793 w 229235"/>
                <a:gd name="T31" fmla="*/ 128477 h 210184"/>
                <a:gd name="T32" fmla="*/ 74793 w 229235"/>
                <a:gd name="T33" fmla="*/ 22878 h 210184"/>
                <a:gd name="T34" fmla="*/ 101787 w 229235"/>
                <a:gd name="T35" fmla="*/ 6701 h 210184"/>
                <a:gd name="T36" fmla="*/ 101787 w 229235"/>
                <a:gd name="T37" fmla="*/ 0 h 210184"/>
                <a:gd name="T38" fmla="*/ 229134 w 229235"/>
                <a:gd name="T39" fmla="*/ 0 h 210184"/>
                <a:gd name="T40" fmla="*/ 151115 w 229235"/>
                <a:gd name="T41" fmla="*/ 0 h 210184"/>
                <a:gd name="T42" fmla="*/ 151115 w 229235"/>
                <a:gd name="T43" fmla="*/ 6701 h 210184"/>
                <a:gd name="T44" fmla="*/ 178088 w 229235"/>
                <a:gd name="T45" fmla="*/ 22878 h 210184"/>
                <a:gd name="T46" fmla="*/ 178088 w 229235"/>
                <a:gd name="T47" fmla="*/ 128477 h 210184"/>
                <a:gd name="T48" fmla="*/ 164162 w 229235"/>
                <a:gd name="T49" fmla="*/ 170581 h 210184"/>
                <a:gd name="T50" fmla="*/ 127346 w 229235"/>
                <a:gd name="T51" fmla="*/ 184790 h 210184"/>
                <a:gd name="T52" fmla="*/ 182063 w 229235"/>
                <a:gd name="T53" fmla="*/ 184779 h 210184"/>
                <a:gd name="T54" fmla="*/ 188861 w 229235"/>
                <a:gd name="T55" fmla="*/ 177128 h 210184"/>
                <a:gd name="T56" fmla="*/ 196240 w 229235"/>
                <a:gd name="T57" fmla="*/ 163204 h 210184"/>
                <a:gd name="T58" fmla="*/ 200665 w 229235"/>
                <a:gd name="T59" fmla="*/ 146987 h 210184"/>
                <a:gd name="T60" fmla="*/ 202140 w 229235"/>
                <a:gd name="T61" fmla="*/ 128477 h 210184"/>
                <a:gd name="T62" fmla="*/ 202140 w 229235"/>
                <a:gd name="T63" fmla="*/ 22878 h 210184"/>
                <a:gd name="T64" fmla="*/ 229134 w 229235"/>
                <a:gd name="T65" fmla="*/ 6701 h 210184"/>
                <a:gd name="T66" fmla="*/ 229134 w 229235"/>
                <a:gd name="T67" fmla="*/ 0 h 210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9235" h="210184">
                  <a:moveTo>
                    <a:pt x="101787" y="0"/>
                  </a:moveTo>
                  <a:lnTo>
                    <a:pt x="0" y="0"/>
                  </a:lnTo>
                  <a:lnTo>
                    <a:pt x="0" y="6701"/>
                  </a:lnTo>
                  <a:lnTo>
                    <a:pt x="26973" y="22878"/>
                  </a:lnTo>
                  <a:lnTo>
                    <a:pt x="26973" y="128477"/>
                  </a:lnTo>
                  <a:lnTo>
                    <a:pt x="40591" y="177128"/>
                  </a:lnTo>
                  <a:lnTo>
                    <a:pt x="78708" y="204491"/>
                  </a:lnTo>
                  <a:lnTo>
                    <a:pt x="112918" y="209731"/>
                  </a:lnTo>
                  <a:lnTo>
                    <a:pt x="120718" y="209721"/>
                  </a:lnTo>
                  <a:lnTo>
                    <a:pt x="166293" y="197731"/>
                  </a:lnTo>
                  <a:lnTo>
                    <a:pt x="182054" y="184790"/>
                  </a:lnTo>
                  <a:lnTo>
                    <a:pt x="119713" y="184779"/>
                  </a:lnTo>
                  <a:lnTo>
                    <a:pt x="100061" y="180872"/>
                  </a:lnTo>
                  <a:lnTo>
                    <a:pt x="86023" y="170187"/>
                  </a:lnTo>
                  <a:lnTo>
                    <a:pt x="77601" y="152722"/>
                  </a:lnTo>
                  <a:lnTo>
                    <a:pt x="74793" y="128477"/>
                  </a:lnTo>
                  <a:lnTo>
                    <a:pt x="74793" y="22878"/>
                  </a:lnTo>
                  <a:lnTo>
                    <a:pt x="101787" y="6701"/>
                  </a:lnTo>
                  <a:lnTo>
                    <a:pt x="101787" y="0"/>
                  </a:lnTo>
                  <a:close/>
                </a:path>
                <a:path w="229235" h="210184">
                  <a:moveTo>
                    <a:pt x="229134" y="0"/>
                  </a:moveTo>
                  <a:lnTo>
                    <a:pt x="151115" y="0"/>
                  </a:lnTo>
                  <a:lnTo>
                    <a:pt x="151115" y="6701"/>
                  </a:lnTo>
                  <a:lnTo>
                    <a:pt x="178088" y="22878"/>
                  </a:lnTo>
                  <a:lnTo>
                    <a:pt x="178088" y="128477"/>
                  </a:lnTo>
                  <a:lnTo>
                    <a:pt x="164162" y="170581"/>
                  </a:lnTo>
                  <a:lnTo>
                    <a:pt x="127346" y="184790"/>
                  </a:lnTo>
                  <a:lnTo>
                    <a:pt x="182063" y="184779"/>
                  </a:lnTo>
                  <a:lnTo>
                    <a:pt x="188861" y="177128"/>
                  </a:lnTo>
                  <a:lnTo>
                    <a:pt x="196240" y="163204"/>
                  </a:lnTo>
                  <a:lnTo>
                    <a:pt x="200665" y="146987"/>
                  </a:lnTo>
                  <a:lnTo>
                    <a:pt x="202140" y="128477"/>
                  </a:lnTo>
                  <a:lnTo>
                    <a:pt x="202140" y="22878"/>
                  </a:lnTo>
                  <a:lnTo>
                    <a:pt x="229134" y="6701"/>
                  </a:lnTo>
                  <a:lnTo>
                    <a:pt x="2291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bk object 30">
              <a:extLst>
                <a:ext uri="{FF2B5EF4-FFF2-40B4-BE49-F238E27FC236}">
                  <a16:creationId xmlns:a16="http://schemas.microsoft.com/office/drawing/2014/main" id="{FFF71316-8C33-D449-990D-5AABD42C3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414" y="10399195"/>
              <a:ext cx="189230" cy="151130"/>
            </a:xfrm>
            <a:custGeom>
              <a:avLst/>
              <a:gdLst>
                <a:gd name="T0" fmla="*/ 70113 w 189229"/>
                <a:gd name="T1" fmla="*/ 4387 h 151129"/>
                <a:gd name="T2" fmla="*/ 46940 w 189229"/>
                <a:gd name="T3" fmla="*/ 4387 h 151129"/>
                <a:gd name="T4" fmla="*/ 0 w 189229"/>
                <a:gd name="T5" fmla="*/ 8826 h 151129"/>
                <a:gd name="T6" fmla="*/ 0 w 189229"/>
                <a:gd name="T7" fmla="*/ 16701 h 151129"/>
                <a:gd name="T8" fmla="*/ 24941 w 189229"/>
                <a:gd name="T9" fmla="*/ 31088 h 151129"/>
                <a:gd name="T10" fmla="*/ 24941 w 189229"/>
                <a:gd name="T11" fmla="*/ 129640 h 151129"/>
                <a:gd name="T12" fmla="*/ 0 w 189229"/>
                <a:gd name="T13" fmla="*/ 145231 h 151129"/>
                <a:gd name="T14" fmla="*/ 0 w 189229"/>
                <a:gd name="T15" fmla="*/ 151063 h 151129"/>
                <a:gd name="T16" fmla="*/ 89170 w 189229"/>
                <a:gd name="T17" fmla="*/ 151063 h 151129"/>
                <a:gd name="T18" fmla="*/ 89170 w 189229"/>
                <a:gd name="T19" fmla="*/ 145231 h 151129"/>
                <a:gd name="T20" fmla="*/ 70113 w 189229"/>
                <a:gd name="T21" fmla="*/ 129640 h 151129"/>
                <a:gd name="T22" fmla="*/ 70113 w 189229"/>
                <a:gd name="T23" fmla="*/ 38721 h 151129"/>
                <a:gd name="T24" fmla="*/ 78251 w 189229"/>
                <a:gd name="T25" fmla="*/ 33072 h 151129"/>
                <a:gd name="T26" fmla="*/ 85657 w 189229"/>
                <a:gd name="T27" fmla="*/ 29038 h 151129"/>
                <a:gd name="T28" fmla="*/ 92332 w 189229"/>
                <a:gd name="T29" fmla="*/ 26617 h 151129"/>
                <a:gd name="T30" fmla="*/ 98279 w 189229"/>
                <a:gd name="T31" fmla="*/ 25810 h 151129"/>
                <a:gd name="T32" fmla="*/ 159719 w 189229"/>
                <a:gd name="T33" fmla="*/ 25810 h 151129"/>
                <a:gd name="T34" fmla="*/ 158099 w 189229"/>
                <a:gd name="T35" fmla="*/ 21905 h 151129"/>
                <a:gd name="T36" fmla="*/ 156008 w 189229"/>
                <a:gd name="T37" fmla="*/ 18774 h 151129"/>
                <a:gd name="T38" fmla="*/ 70113 w 189229"/>
                <a:gd name="T39" fmla="*/ 18774 h 151129"/>
                <a:gd name="T40" fmla="*/ 70113 w 189229"/>
                <a:gd name="T41" fmla="*/ 4387 h 151129"/>
                <a:gd name="T42" fmla="*/ 159719 w 189229"/>
                <a:gd name="T43" fmla="*/ 25810 h 151129"/>
                <a:gd name="T44" fmla="*/ 102185 w 189229"/>
                <a:gd name="T45" fmla="*/ 25810 h 151129"/>
                <a:gd name="T46" fmla="*/ 105452 w 189229"/>
                <a:gd name="T47" fmla="*/ 26156 h 151129"/>
                <a:gd name="T48" fmla="*/ 110740 w 189229"/>
                <a:gd name="T49" fmla="*/ 27527 h 151129"/>
                <a:gd name="T50" fmla="*/ 118802 w 189229"/>
                <a:gd name="T51" fmla="*/ 48207 h 151129"/>
                <a:gd name="T52" fmla="*/ 118802 w 189229"/>
                <a:gd name="T53" fmla="*/ 129640 h 151129"/>
                <a:gd name="T54" fmla="*/ 99735 w 189229"/>
                <a:gd name="T55" fmla="*/ 145231 h 151129"/>
                <a:gd name="T56" fmla="*/ 99735 w 189229"/>
                <a:gd name="T57" fmla="*/ 151063 h 151129"/>
                <a:gd name="T58" fmla="*/ 188905 w 189229"/>
                <a:gd name="T59" fmla="*/ 151063 h 151129"/>
                <a:gd name="T60" fmla="*/ 188905 w 189229"/>
                <a:gd name="T61" fmla="*/ 145231 h 151129"/>
                <a:gd name="T62" fmla="*/ 163984 w 189229"/>
                <a:gd name="T63" fmla="*/ 129640 h 151129"/>
                <a:gd name="T64" fmla="*/ 163984 w 189229"/>
                <a:gd name="T65" fmla="*/ 39401 h 151129"/>
                <a:gd name="T66" fmla="*/ 162801 w 189229"/>
                <a:gd name="T67" fmla="*/ 33245 h 151129"/>
                <a:gd name="T68" fmla="*/ 159719 w 189229"/>
                <a:gd name="T69" fmla="*/ 25810 h 151129"/>
                <a:gd name="T70" fmla="*/ 122027 w 189229"/>
                <a:gd name="T71" fmla="*/ 0 h 151129"/>
                <a:gd name="T72" fmla="*/ 114404 w 189229"/>
                <a:gd name="T73" fmla="*/ 0 h 151129"/>
                <a:gd name="T74" fmla="*/ 101735 w 189229"/>
                <a:gd name="T75" fmla="*/ 1172 h 151129"/>
                <a:gd name="T76" fmla="*/ 90130 w 189229"/>
                <a:gd name="T77" fmla="*/ 4690 h 151129"/>
                <a:gd name="T78" fmla="*/ 79589 w 189229"/>
                <a:gd name="T79" fmla="*/ 10557 h 151129"/>
                <a:gd name="T80" fmla="*/ 70113 w 189229"/>
                <a:gd name="T81" fmla="*/ 18774 h 151129"/>
                <a:gd name="T82" fmla="*/ 156008 w 189229"/>
                <a:gd name="T83" fmla="*/ 18774 h 151129"/>
                <a:gd name="T84" fmla="*/ 122027 w 189229"/>
                <a:gd name="T85" fmla="*/ 0 h 15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9229" h="151129">
                  <a:moveTo>
                    <a:pt x="70113" y="4387"/>
                  </a:moveTo>
                  <a:lnTo>
                    <a:pt x="46940" y="4387"/>
                  </a:lnTo>
                  <a:lnTo>
                    <a:pt x="0" y="8826"/>
                  </a:lnTo>
                  <a:lnTo>
                    <a:pt x="0" y="16701"/>
                  </a:lnTo>
                  <a:lnTo>
                    <a:pt x="24941" y="31088"/>
                  </a:lnTo>
                  <a:lnTo>
                    <a:pt x="24941" y="129640"/>
                  </a:lnTo>
                  <a:lnTo>
                    <a:pt x="0" y="145231"/>
                  </a:lnTo>
                  <a:lnTo>
                    <a:pt x="0" y="151063"/>
                  </a:lnTo>
                  <a:lnTo>
                    <a:pt x="89170" y="151063"/>
                  </a:lnTo>
                  <a:lnTo>
                    <a:pt x="89170" y="145231"/>
                  </a:lnTo>
                  <a:lnTo>
                    <a:pt x="70113" y="129640"/>
                  </a:lnTo>
                  <a:lnTo>
                    <a:pt x="70113" y="38721"/>
                  </a:lnTo>
                  <a:lnTo>
                    <a:pt x="78251" y="33072"/>
                  </a:lnTo>
                  <a:lnTo>
                    <a:pt x="85657" y="29038"/>
                  </a:lnTo>
                  <a:lnTo>
                    <a:pt x="92332" y="26617"/>
                  </a:lnTo>
                  <a:lnTo>
                    <a:pt x="98279" y="25810"/>
                  </a:lnTo>
                  <a:lnTo>
                    <a:pt x="159719" y="25810"/>
                  </a:lnTo>
                  <a:lnTo>
                    <a:pt x="158099" y="21905"/>
                  </a:lnTo>
                  <a:lnTo>
                    <a:pt x="156008" y="18774"/>
                  </a:lnTo>
                  <a:lnTo>
                    <a:pt x="70113" y="18774"/>
                  </a:lnTo>
                  <a:lnTo>
                    <a:pt x="70113" y="4387"/>
                  </a:lnTo>
                  <a:close/>
                </a:path>
                <a:path w="189229" h="151129">
                  <a:moveTo>
                    <a:pt x="159719" y="25810"/>
                  </a:moveTo>
                  <a:lnTo>
                    <a:pt x="102185" y="25810"/>
                  </a:lnTo>
                  <a:lnTo>
                    <a:pt x="105452" y="26156"/>
                  </a:lnTo>
                  <a:lnTo>
                    <a:pt x="110740" y="27527"/>
                  </a:lnTo>
                  <a:lnTo>
                    <a:pt x="118802" y="48207"/>
                  </a:lnTo>
                  <a:lnTo>
                    <a:pt x="118802" y="129640"/>
                  </a:lnTo>
                  <a:lnTo>
                    <a:pt x="99735" y="145231"/>
                  </a:lnTo>
                  <a:lnTo>
                    <a:pt x="99735" y="151063"/>
                  </a:lnTo>
                  <a:lnTo>
                    <a:pt x="188905" y="151063"/>
                  </a:lnTo>
                  <a:lnTo>
                    <a:pt x="188905" y="145231"/>
                  </a:lnTo>
                  <a:lnTo>
                    <a:pt x="163984" y="129640"/>
                  </a:lnTo>
                  <a:lnTo>
                    <a:pt x="163984" y="39401"/>
                  </a:lnTo>
                  <a:lnTo>
                    <a:pt x="162801" y="33245"/>
                  </a:lnTo>
                  <a:lnTo>
                    <a:pt x="159719" y="25810"/>
                  </a:lnTo>
                  <a:close/>
                </a:path>
                <a:path w="189229" h="151129">
                  <a:moveTo>
                    <a:pt x="122027" y="0"/>
                  </a:moveTo>
                  <a:lnTo>
                    <a:pt x="114404" y="0"/>
                  </a:lnTo>
                  <a:lnTo>
                    <a:pt x="101735" y="1172"/>
                  </a:lnTo>
                  <a:lnTo>
                    <a:pt x="90130" y="4690"/>
                  </a:lnTo>
                  <a:lnTo>
                    <a:pt x="79589" y="10557"/>
                  </a:lnTo>
                  <a:lnTo>
                    <a:pt x="70113" y="18774"/>
                  </a:lnTo>
                  <a:lnTo>
                    <a:pt x="156008" y="18774"/>
                  </a:lnTo>
                  <a:lnTo>
                    <a:pt x="1220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bk object 31">
              <a:extLst>
                <a:ext uri="{FF2B5EF4-FFF2-40B4-BE49-F238E27FC236}">
                  <a16:creationId xmlns:a16="http://schemas.microsoft.com/office/drawing/2014/main" id="{719F516C-B93B-C51A-2937-0C44C880A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1429" y="10403589"/>
              <a:ext cx="173355" cy="149225"/>
            </a:xfrm>
            <a:custGeom>
              <a:avLst/>
              <a:gdLst>
                <a:gd name="T0" fmla="*/ 89766 w 173354"/>
                <a:gd name="T1" fmla="*/ 0 h 149225"/>
                <a:gd name="T2" fmla="*/ 0 w 173354"/>
                <a:gd name="T3" fmla="*/ 0 h 149225"/>
                <a:gd name="T4" fmla="*/ 0 w 173354"/>
                <a:gd name="T5" fmla="*/ 7654 h 149225"/>
                <a:gd name="T6" fmla="*/ 21130 w 173354"/>
                <a:gd name="T7" fmla="*/ 21716 h 149225"/>
                <a:gd name="T8" fmla="*/ 75400 w 173354"/>
                <a:gd name="T9" fmla="*/ 148717 h 149225"/>
                <a:gd name="T10" fmla="*/ 95923 w 173354"/>
                <a:gd name="T11" fmla="*/ 148717 h 149225"/>
                <a:gd name="T12" fmla="*/ 119976 w 173354"/>
                <a:gd name="T13" fmla="*/ 90353 h 149225"/>
                <a:gd name="T14" fmla="*/ 99441 w 173354"/>
                <a:gd name="T15" fmla="*/ 90353 h 149225"/>
                <a:gd name="T16" fmla="*/ 69809 w 173354"/>
                <a:gd name="T17" fmla="*/ 20240 h 149225"/>
                <a:gd name="T18" fmla="*/ 89766 w 173354"/>
                <a:gd name="T19" fmla="*/ 7654 h 149225"/>
                <a:gd name="T20" fmla="*/ 89766 w 173354"/>
                <a:gd name="T21" fmla="*/ 0 h 149225"/>
                <a:gd name="T22" fmla="*/ 172780 w 173354"/>
                <a:gd name="T23" fmla="*/ 0 h 149225"/>
                <a:gd name="T24" fmla="*/ 109117 w 173354"/>
                <a:gd name="T25" fmla="*/ 0 h 149225"/>
                <a:gd name="T26" fmla="*/ 109117 w 173354"/>
                <a:gd name="T27" fmla="*/ 7654 h 149225"/>
                <a:gd name="T28" fmla="*/ 128477 w 173354"/>
                <a:gd name="T29" fmla="*/ 20533 h 149225"/>
                <a:gd name="T30" fmla="*/ 99441 w 173354"/>
                <a:gd name="T31" fmla="*/ 90353 h 149225"/>
                <a:gd name="T32" fmla="*/ 119976 w 173354"/>
                <a:gd name="T33" fmla="*/ 90353 h 149225"/>
                <a:gd name="T34" fmla="*/ 148142 w 173354"/>
                <a:gd name="T35" fmla="*/ 22009 h 149225"/>
                <a:gd name="T36" fmla="*/ 172780 w 173354"/>
                <a:gd name="T37" fmla="*/ 7654 h 149225"/>
                <a:gd name="T38" fmla="*/ 172780 w 173354"/>
                <a:gd name="T39" fmla="*/ 0 h 149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3354" h="149225">
                  <a:moveTo>
                    <a:pt x="89766" y="0"/>
                  </a:moveTo>
                  <a:lnTo>
                    <a:pt x="0" y="0"/>
                  </a:lnTo>
                  <a:lnTo>
                    <a:pt x="0" y="7654"/>
                  </a:lnTo>
                  <a:lnTo>
                    <a:pt x="21130" y="21716"/>
                  </a:lnTo>
                  <a:lnTo>
                    <a:pt x="75400" y="148717"/>
                  </a:lnTo>
                  <a:lnTo>
                    <a:pt x="95923" y="148717"/>
                  </a:lnTo>
                  <a:lnTo>
                    <a:pt x="119976" y="90353"/>
                  </a:lnTo>
                  <a:lnTo>
                    <a:pt x="99441" y="90353"/>
                  </a:lnTo>
                  <a:lnTo>
                    <a:pt x="69809" y="20240"/>
                  </a:lnTo>
                  <a:lnTo>
                    <a:pt x="89766" y="7654"/>
                  </a:lnTo>
                  <a:lnTo>
                    <a:pt x="89766" y="0"/>
                  </a:lnTo>
                  <a:close/>
                </a:path>
                <a:path w="173354" h="149225">
                  <a:moveTo>
                    <a:pt x="172780" y="0"/>
                  </a:moveTo>
                  <a:lnTo>
                    <a:pt x="109117" y="0"/>
                  </a:lnTo>
                  <a:lnTo>
                    <a:pt x="109117" y="7654"/>
                  </a:lnTo>
                  <a:lnTo>
                    <a:pt x="128477" y="20533"/>
                  </a:lnTo>
                  <a:lnTo>
                    <a:pt x="99441" y="90353"/>
                  </a:lnTo>
                  <a:lnTo>
                    <a:pt x="119976" y="90353"/>
                  </a:lnTo>
                  <a:lnTo>
                    <a:pt x="148142" y="22009"/>
                  </a:lnTo>
                  <a:lnTo>
                    <a:pt x="172780" y="7654"/>
                  </a:lnTo>
                  <a:lnTo>
                    <a:pt x="1727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bk object 32">
              <a:extLst>
                <a:ext uri="{FF2B5EF4-FFF2-40B4-BE49-F238E27FC236}">
                  <a16:creationId xmlns:a16="http://schemas.microsoft.com/office/drawing/2014/main" id="{7F36BE58-32E8-7AA2-CA48-76F956DAA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202" y="10399193"/>
              <a:ext cx="141605" cy="155575"/>
            </a:xfrm>
            <a:custGeom>
              <a:avLst/>
              <a:gdLst>
                <a:gd name="T0" fmla="*/ 72448 w 141604"/>
                <a:gd name="T1" fmla="*/ 0 h 155575"/>
                <a:gd name="T2" fmla="*/ 30127 w 141604"/>
                <a:gd name="T3" fmla="*/ 11631 h 155575"/>
                <a:gd name="T4" fmla="*/ 4872 w 141604"/>
                <a:gd name="T5" fmla="*/ 44840 h 155575"/>
                <a:gd name="T6" fmla="*/ 0 w 141604"/>
                <a:gd name="T7" fmla="*/ 75976 h 155575"/>
                <a:gd name="T8" fmla="*/ 1382 w 141604"/>
                <a:gd name="T9" fmla="*/ 92760 h 155575"/>
                <a:gd name="T10" fmla="*/ 22145 w 141604"/>
                <a:gd name="T11" fmla="*/ 133315 h 155575"/>
                <a:gd name="T12" fmla="*/ 64195 w 141604"/>
                <a:gd name="T13" fmla="*/ 154085 h 155575"/>
                <a:gd name="T14" fmla="*/ 82133 w 141604"/>
                <a:gd name="T15" fmla="*/ 155471 h 155575"/>
                <a:gd name="T16" fmla="*/ 95258 w 141604"/>
                <a:gd name="T17" fmla="*/ 154718 h 155575"/>
                <a:gd name="T18" fmla="*/ 108529 w 141604"/>
                <a:gd name="T19" fmla="*/ 152458 h 155575"/>
                <a:gd name="T20" fmla="*/ 121947 w 141604"/>
                <a:gd name="T21" fmla="*/ 148695 h 155575"/>
                <a:gd name="T22" fmla="*/ 135514 w 141604"/>
                <a:gd name="T23" fmla="*/ 143430 h 155575"/>
                <a:gd name="T24" fmla="*/ 131733 w 141604"/>
                <a:gd name="T25" fmla="*/ 133168 h 155575"/>
                <a:gd name="T26" fmla="*/ 95326 w 141604"/>
                <a:gd name="T27" fmla="*/ 133168 h 155575"/>
                <a:gd name="T28" fmla="*/ 85241 w 141604"/>
                <a:gd name="T29" fmla="*/ 132194 h 155575"/>
                <a:gd name="T30" fmla="*/ 54683 w 141604"/>
                <a:gd name="T31" fmla="*/ 109392 h 155575"/>
                <a:gd name="T32" fmla="*/ 45171 w 141604"/>
                <a:gd name="T33" fmla="*/ 80364 h 155575"/>
                <a:gd name="T34" fmla="*/ 141377 w 141604"/>
                <a:gd name="T35" fmla="*/ 80364 h 155575"/>
                <a:gd name="T36" fmla="*/ 140286 w 141604"/>
                <a:gd name="T37" fmla="*/ 64037 h 155575"/>
                <a:gd name="T38" fmla="*/ 139881 w 141604"/>
                <a:gd name="T39" fmla="*/ 62186 h 155575"/>
                <a:gd name="T40" fmla="*/ 45171 w 141604"/>
                <a:gd name="T41" fmla="*/ 62186 h 155575"/>
                <a:gd name="T42" fmla="*/ 44972 w 141604"/>
                <a:gd name="T43" fmla="*/ 58082 h 155575"/>
                <a:gd name="T44" fmla="*/ 63746 w 141604"/>
                <a:gd name="T45" fmla="*/ 19067 h 155575"/>
                <a:gd name="T46" fmla="*/ 119962 w 141604"/>
                <a:gd name="T47" fmla="*/ 19067 h 155575"/>
                <a:gd name="T48" fmla="*/ 114161 w 141604"/>
                <a:gd name="T49" fmla="*/ 13040 h 155575"/>
                <a:gd name="T50" fmla="*/ 102328 w 141604"/>
                <a:gd name="T51" fmla="*/ 5795 h 155575"/>
                <a:gd name="T52" fmla="*/ 88423 w 141604"/>
                <a:gd name="T53" fmla="*/ 1448 h 155575"/>
                <a:gd name="T54" fmla="*/ 72448 w 141604"/>
                <a:gd name="T55" fmla="*/ 0 h 155575"/>
                <a:gd name="T56" fmla="*/ 129357 w 141604"/>
                <a:gd name="T57" fmla="*/ 126718 h 155575"/>
                <a:gd name="T58" fmla="*/ 120410 w 141604"/>
                <a:gd name="T59" fmla="*/ 129542 h 155575"/>
                <a:gd name="T60" fmla="*/ 111757 w 141604"/>
                <a:gd name="T61" fmla="*/ 131557 h 155575"/>
                <a:gd name="T62" fmla="*/ 103396 w 141604"/>
                <a:gd name="T63" fmla="*/ 132766 h 155575"/>
                <a:gd name="T64" fmla="*/ 95326 w 141604"/>
                <a:gd name="T65" fmla="*/ 133168 h 155575"/>
                <a:gd name="T66" fmla="*/ 131733 w 141604"/>
                <a:gd name="T67" fmla="*/ 133168 h 155575"/>
                <a:gd name="T68" fmla="*/ 129357 w 141604"/>
                <a:gd name="T69" fmla="*/ 126718 h 155575"/>
                <a:gd name="T70" fmla="*/ 119962 w 141604"/>
                <a:gd name="T71" fmla="*/ 19067 h 155575"/>
                <a:gd name="T72" fmla="*/ 78217 w 141604"/>
                <a:gd name="T73" fmla="*/ 19067 h 155575"/>
                <a:gd name="T74" fmla="*/ 83986 w 141604"/>
                <a:gd name="T75" fmla="*/ 23182 h 155575"/>
                <a:gd name="T76" fmla="*/ 88876 w 141604"/>
                <a:gd name="T77" fmla="*/ 31381 h 155575"/>
                <a:gd name="T78" fmla="*/ 94740 w 141604"/>
                <a:gd name="T79" fmla="*/ 58961 h 155575"/>
                <a:gd name="T80" fmla="*/ 45171 w 141604"/>
                <a:gd name="T81" fmla="*/ 62186 h 155575"/>
                <a:gd name="T82" fmla="*/ 139881 w 141604"/>
                <a:gd name="T83" fmla="*/ 62186 h 155575"/>
                <a:gd name="T84" fmla="*/ 137012 w 141604"/>
                <a:gd name="T85" fmla="*/ 49063 h 155575"/>
                <a:gd name="T86" fmla="*/ 131558 w 141604"/>
                <a:gd name="T87" fmla="*/ 35444 h 155575"/>
                <a:gd name="T88" fmla="*/ 123922 w 141604"/>
                <a:gd name="T89" fmla="*/ 23182 h 155575"/>
                <a:gd name="T90" fmla="*/ 119962 w 141604"/>
                <a:gd name="T91" fmla="*/ 19067 h 155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1604" h="155575">
                  <a:moveTo>
                    <a:pt x="72448" y="0"/>
                  </a:moveTo>
                  <a:lnTo>
                    <a:pt x="30127" y="11631"/>
                  </a:lnTo>
                  <a:lnTo>
                    <a:pt x="4872" y="44840"/>
                  </a:lnTo>
                  <a:lnTo>
                    <a:pt x="0" y="75976"/>
                  </a:lnTo>
                  <a:lnTo>
                    <a:pt x="1382" y="92760"/>
                  </a:lnTo>
                  <a:lnTo>
                    <a:pt x="22145" y="133315"/>
                  </a:lnTo>
                  <a:lnTo>
                    <a:pt x="64195" y="154085"/>
                  </a:lnTo>
                  <a:lnTo>
                    <a:pt x="82133" y="155471"/>
                  </a:lnTo>
                  <a:lnTo>
                    <a:pt x="95258" y="154718"/>
                  </a:lnTo>
                  <a:lnTo>
                    <a:pt x="108529" y="152458"/>
                  </a:lnTo>
                  <a:lnTo>
                    <a:pt x="121947" y="148695"/>
                  </a:lnTo>
                  <a:lnTo>
                    <a:pt x="135514" y="143430"/>
                  </a:lnTo>
                  <a:lnTo>
                    <a:pt x="131733" y="133168"/>
                  </a:lnTo>
                  <a:lnTo>
                    <a:pt x="95326" y="133168"/>
                  </a:lnTo>
                  <a:lnTo>
                    <a:pt x="85241" y="132194"/>
                  </a:lnTo>
                  <a:lnTo>
                    <a:pt x="54683" y="109392"/>
                  </a:lnTo>
                  <a:lnTo>
                    <a:pt x="45171" y="80364"/>
                  </a:lnTo>
                  <a:lnTo>
                    <a:pt x="141377" y="80364"/>
                  </a:lnTo>
                  <a:lnTo>
                    <a:pt x="140286" y="64037"/>
                  </a:lnTo>
                  <a:lnTo>
                    <a:pt x="139881" y="62186"/>
                  </a:lnTo>
                  <a:lnTo>
                    <a:pt x="45171" y="62186"/>
                  </a:lnTo>
                  <a:lnTo>
                    <a:pt x="44972" y="58082"/>
                  </a:lnTo>
                  <a:lnTo>
                    <a:pt x="63746" y="19067"/>
                  </a:lnTo>
                  <a:lnTo>
                    <a:pt x="119962" y="19067"/>
                  </a:lnTo>
                  <a:lnTo>
                    <a:pt x="114161" y="13040"/>
                  </a:lnTo>
                  <a:lnTo>
                    <a:pt x="102328" y="5795"/>
                  </a:lnTo>
                  <a:lnTo>
                    <a:pt x="88423" y="1448"/>
                  </a:lnTo>
                  <a:lnTo>
                    <a:pt x="72448" y="0"/>
                  </a:lnTo>
                  <a:close/>
                </a:path>
                <a:path w="141604" h="155575">
                  <a:moveTo>
                    <a:pt x="129357" y="126718"/>
                  </a:moveTo>
                  <a:lnTo>
                    <a:pt x="120410" y="129542"/>
                  </a:lnTo>
                  <a:lnTo>
                    <a:pt x="111757" y="131557"/>
                  </a:lnTo>
                  <a:lnTo>
                    <a:pt x="103396" y="132766"/>
                  </a:lnTo>
                  <a:lnTo>
                    <a:pt x="95326" y="133168"/>
                  </a:lnTo>
                  <a:lnTo>
                    <a:pt x="131733" y="133168"/>
                  </a:lnTo>
                  <a:lnTo>
                    <a:pt x="129357" y="126718"/>
                  </a:lnTo>
                  <a:close/>
                </a:path>
                <a:path w="141604" h="155575">
                  <a:moveTo>
                    <a:pt x="119962" y="19067"/>
                  </a:moveTo>
                  <a:lnTo>
                    <a:pt x="78217" y="19067"/>
                  </a:lnTo>
                  <a:lnTo>
                    <a:pt x="83986" y="23182"/>
                  </a:lnTo>
                  <a:lnTo>
                    <a:pt x="88876" y="31381"/>
                  </a:lnTo>
                  <a:lnTo>
                    <a:pt x="94740" y="58961"/>
                  </a:lnTo>
                  <a:lnTo>
                    <a:pt x="45171" y="62186"/>
                  </a:lnTo>
                  <a:lnTo>
                    <a:pt x="139881" y="62186"/>
                  </a:lnTo>
                  <a:lnTo>
                    <a:pt x="137012" y="49063"/>
                  </a:lnTo>
                  <a:lnTo>
                    <a:pt x="131558" y="35444"/>
                  </a:lnTo>
                  <a:lnTo>
                    <a:pt x="123922" y="23182"/>
                  </a:lnTo>
                  <a:lnTo>
                    <a:pt x="119962" y="190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bk object 33">
              <a:extLst>
                <a:ext uri="{FF2B5EF4-FFF2-40B4-BE49-F238E27FC236}">
                  <a16:creationId xmlns:a16="http://schemas.microsoft.com/office/drawing/2014/main" id="{3AA026BA-5ADB-DA2B-060F-AEB2C81E73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3410" y="10399195"/>
              <a:ext cx="125326" cy="151063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" name="bk object 34">
              <a:extLst>
                <a:ext uri="{FF2B5EF4-FFF2-40B4-BE49-F238E27FC236}">
                  <a16:creationId xmlns:a16="http://schemas.microsoft.com/office/drawing/2014/main" id="{F77D4854-E936-73FD-6342-F916783DC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067" y="10331427"/>
              <a:ext cx="95250" cy="219075"/>
            </a:xfrm>
            <a:custGeom>
              <a:avLst/>
              <a:gdLst>
                <a:gd name="T0" fmla="*/ 70113 w 95250"/>
                <a:gd name="T1" fmla="*/ 72154 h 219075"/>
                <a:gd name="T2" fmla="*/ 46930 w 95250"/>
                <a:gd name="T3" fmla="*/ 72154 h 219075"/>
                <a:gd name="T4" fmla="*/ 0 w 95250"/>
                <a:gd name="T5" fmla="*/ 76594 h 219075"/>
                <a:gd name="T6" fmla="*/ 0 w 95250"/>
                <a:gd name="T7" fmla="*/ 84468 h 219075"/>
                <a:gd name="T8" fmla="*/ 24941 w 95250"/>
                <a:gd name="T9" fmla="*/ 98855 h 219075"/>
                <a:gd name="T10" fmla="*/ 24941 w 95250"/>
                <a:gd name="T11" fmla="*/ 197407 h 219075"/>
                <a:gd name="T12" fmla="*/ 0 w 95250"/>
                <a:gd name="T13" fmla="*/ 212998 h 219075"/>
                <a:gd name="T14" fmla="*/ 0 w 95250"/>
                <a:gd name="T15" fmla="*/ 218831 h 219075"/>
                <a:gd name="T16" fmla="*/ 95044 w 95250"/>
                <a:gd name="T17" fmla="*/ 218831 h 219075"/>
                <a:gd name="T18" fmla="*/ 95044 w 95250"/>
                <a:gd name="T19" fmla="*/ 212998 h 219075"/>
                <a:gd name="T20" fmla="*/ 70113 w 95250"/>
                <a:gd name="T21" fmla="*/ 197407 h 219075"/>
                <a:gd name="T22" fmla="*/ 70113 w 95250"/>
                <a:gd name="T23" fmla="*/ 72154 h 219075"/>
                <a:gd name="T24" fmla="*/ 55338 w 95250"/>
                <a:gd name="T25" fmla="*/ 0 h 219075"/>
                <a:gd name="T26" fmla="*/ 39894 w 95250"/>
                <a:gd name="T27" fmla="*/ 0 h 219075"/>
                <a:gd name="T28" fmla="*/ 33444 w 95250"/>
                <a:gd name="T29" fmla="*/ 2596 h 219075"/>
                <a:gd name="T30" fmla="*/ 22878 w 95250"/>
                <a:gd name="T31" fmla="*/ 12962 h 219075"/>
                <a:gd name="T32" fmla="*/ 20240 w 95250"/>
                <a:gd name="T33" fmla="*/ 19360 h 219075"/>
                <a:gd name="T34" fmla="*/ 20240 w 95250"/>
                <a:gd name="T35" fmla="*/ 34805 h 219075"/>
                <a:gd name="T36" fmla="*/ 22878 w 95250"/>
                <a:gd name="T37" fmla="*/ 41370 h 219075"/>
                <a:gd name="T38" fmla="*/ 33444 w 95250"/>
                <a:gd name="T39" fmla="*/ 51935 h 219075"/>
                <a:gd name="T40" fmla="*/ 39894 w 95250"/>
                <a:gd name="T41" fmla="*/ 54563 h 219075"/>
                <a:gd name="T42" fmla="*/ 55338 w 95250"/>
                <a:gd name="T43" fmla="*/ 54563 h 219075"/>
                <a:gd name="T44" fmla="*/ 61851 w 95250"/>
                <a:gd name="T45" fmla="*/ 51935 h 219075"/>
                <a:gd name="T46" fmla="*/ 72207 w 95250"/>
                <a:gd name="T47" fmla="*/ 41370 h 219075"/>
                <a:gd name="T48" fmla="*/ 74804 w 95250"/>
                <a:gd name="T49" fmla="*/ 34805 h 219075"/>
                <a:gd name="T50" fmla="*/ 74804 w 95250"/>
                <a:gd name="T51" fmla="*/ 19360 h 219075"/>
                <a:gd name="T52" fmla="*/ 72207 w 95250"/>
                <a:gd name="T53" fmla="*/ 12962 h 219075"/>
                <a:gd name="T54" fmla="*/ 61851 w 95250"/>
                <a:gd name="T55" fmla="*/ 2596 h 219075"/>
                <a:gd name="T56" fmla="*/ 55338 w 95250"/>
                <a:gd name="T57" fmla="*/ 0 h 219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5250" h="219075">
                  <a:moveTo>
                    <a:pt x="70113" y="72154"/>
                  </a:moveTo>
                  <a:lnTo>
                    <a:pt x="46930" y="72154"/>
                  </a:lnTo>
                  <a:lnTo>
                    <a:pt x="0" y="76594"/>
                  </a:lnTo>
                  <a:lnTo>
                    <a:pt x="0" y="84468"/>
                  </a:lnTo>
                  <a:lnTo>
                    <a:pt x="24941" y="98855"/>
                  </a:lnTo>
                  <a:lnTo>
                    <a:pt x="24941" y="197407"/>
                  </a:lnTo>
                  <a:lnTo>
                    <a:pt x="0" y="212998"/>
                  </a:lnTo>
                  <a:lnTo>
                    <a:pt x="0" y="218831"/>
                  </a:lnTo>
                  <a:lnTo>
                    <a:pt x="95044" y="218831"/>
                  </a:lnTo>
                  <a:lnTo>
                    <a:pt x="95044" y="212998"/>
                  </a:lnTo>
                  <a:lnTo>
                    <a:pt x="70113" y="197407"/>
                  </a:lnTo>
                  <a:lnTo>
                    <a:pt x="70113" y="72154"/>
                  </a:lnTo>
                  <a:close/>
                </a:path>
                <a:path w="95250" h="219075">
                  <a:moveTo>
                    <a:pt x="55338" y="0"/>
                  </a:moveTo>
                  <a:lnTo>
                    <a:pt x="39894" y="0"/>
                  </a:lnTo>
                  <a:lnTo>
                    <a:pt x="33444" y="2596"/>
                  </a:lnTo>
                  <a:lnTo>
                    <a:pt x="22878" y="12962"/>
                  </a:lnTo>
                  <a:lnTo>
                    <a:pt x="20240" y="19360"/>
                  </a:lnTo>
                  <a:lnTo>
                    <a:pt x="20240" y="34805"/>
                  </a:lnTo>
                  <a:lnTo>
                    <a:pt x="22878" y="41370"/>
                  </a:lnTo>
                  <a:lnTo>
                    <a:pt x="33444" y="51935"/>
                  </a:lnTo>
                  <a:lnTo>
                    <a:pt x="39894" y="54563"/>
                  </a:lnTo>
                  <a:lnTo>
                    <a:pt x="55338" y="54563"/>
                  </a:lnTo>
                  <a:lnTo>
                    <a:pt x="61851" y="51935"/>
                  </a:lnTo>
                  <a:lnTo>
                    <a:pt x="72207" y="41370"/>
                  </a:lnTo>
                  <a:lnTo>
                    <a:pt x="74804" y="34805"/>
                  </a:lnTo>
                  <a:lnTo>
                    <a:pt x="74804" y="19360"/>
                  </a:lnTo>
                  <a:lnTo>
                    <a:pt x="72207" y="12962"/>
                  </a:lnTo>
                  <a:lnTo>
                    <a:pt x="61851" y="2596"/>
                  </a:lnTo>
                  <a:lnTo>
                    <a:pt x="55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bk object 35">
              <a:extLst>
                <a:ext uri="{FF2B5EF4-FFF2-40B4-BE49-F238E27FC236}">
                  <a16:creationId xmlns:a16="http://schemas.microsoft.com/office/drawing/2014/main" id="{D3697403-9A44-F86F-03CF-BFB16F8F0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6099" y="10331427"/>
              <a:ext cx="95250" cy="219075"/>
            </a:xfrm>
            <a:custGeom>
              <a:avLst/>
              <a:gdLst>
                <a:gd name="T0" fmla="*/ 70113 w 95250"/>
                <a:gd name="T1" fmla="*/ 72154 h 219075"/>
                <a:gd name="T2" fmla="*/ 46930 w 95250"/>
                <a:gd name="T3" fmla="*/ 72154 h 219075"/>
                <a:gd name="T4" fmla="*/ 0 w 95250"/>
                <a:gd name="T5" fmla="*/ 76594 h 219075"/>
                <a:gd name="T6" fmla="*/ 0 w 95250"/>
                <a:gd name="T7" fmla="*/ 84468 h 219075"/>
                <a:gd name="T8" fmla="*/ 24941 w 95250"/>
                <a:gd name="T9" fmla="*/ 98855 h 219075"/>
                <a:gd name="T10" fmla="*/ 24941 w 95250"/>
                <a:gd name="T11" fmla="*/ 197407 h 219075"/>
                <a:gd name="T12" fmla="*/ 0 w 95250"/>
                <a:gd name="T13" fmla="*/ 212998 h 219075"/>
                <a:gd name="T14" fmla="*/ 0 w 95250"/>
                <a:gd name="T15" fmla="*/ 218831 h 219075"/>
                <a:gd name="T16" fmla="*/ 95044 w 95250"/>
                <a:gd name="T17" fmla="*/ 218831 h 219075"/>
                <a:gd name="T18" fmla="*/ 95044 w 95250"/>
                <a:gd name="T19" fmla="*/ 212998 h 219075"/>
                <a:gd name="T20" fmla="*/ 70113 w 95250"/>
                <a:gd name="T21" fmla="*/ 197407 h 219075"/>
                <a:gd name="T22" fmla="*/ 70113 w 95250"/>
                <a:gd name="T23" fmla="*/ 72154 h 219075"/>
                <a:gd name="T24" fmla="*/ 55338 w 95250"/>
                <a:gd name="T25" fmla="*/ 0 h 219075"/>
                <a:gd name="T26" fmla="*/ 39894 w 95250"/>
                <a:gd name="T27" fmla="*/ 0 h 219075"/>
                <a:gd name="T28" fmla="*/ 33444 w 95250"/>
                <a:gd name="T29" fmla="*/ 2596 h 219075"/>
                <a:gd name="T30" fmla="*/ 22878 w 95250"/>
                <a:gd name="T31" fmla="*/ 12962 h 219075"/>
                <a:gd name="T32" fmla="*/ 20240 w 95250"/>
                <a:gd name="T33" fmla="*/ 19360 h 219075"/>
                <a:gd name="T34" fmla="*/ 20240 w 95250"/>
                <a:gd name="T35" fmla="*/ 34805 h 219075"/>
                <a:gd name="T36" fmla="*/ 22878 w 95250"/>
                <a:gd name="T37" fmla="*/ 41370 h 219075"/>
                <a:gd name="T38" fmla="*/ 33444 w 95250"/>
                <a:gd name="T39" fmla="*/ 51935 h 219075"/>
                <a:gd name="T40" fmla="*/ 39894 w 95250"/>
                <a:gd name="T41" fmla="*/ 54563 h 219075"/>
                <a:gd name="T42" fmla="*/ 55338 w 95250"/>
                <a:gd name="T43" fmla="*/ 54563 h 219075"/>
                <a:gd name="T44" fmla="*/ 61851 w 95250"/>
                <a:gd name="T45" fmla="*/ 51935 h 219075"/>
                <a:gd name="T46" fmla="*/ 72207 w 95250"/>
                <a:gd name="T47" fmla="*/ 41370 h 219075"/>
                <a:gd name="T48" fmla="*/ 74804 w 95250"/>
                <a:gd name="T49" fmla="*/ 34805 h 219075"/>
                <a:gd name="T50" fmla="*/ 74804 w 95250"/>
                <a:gd name="T51" fmla="*/ 19360 h 219075"/>
                <a:gd name="T52" fmla="*/ 72207 w 95250"/>
                <a:gd name="T53" fmla="*/ 12962 h 219075"/>
                <a:gd name="T54" fmla="*/ 61851 w 95250"/>
                <a:gd name="T55" fmla="*/ 2596 h 219075"/>
                <a:gd name="T56" fmla="*/ 55338 w 95250"/>
                <a:gd name="T57" fmla="*/ 0 h 219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5250" h="219075">
                  <a:moveTo>
                    <a:pt x="70113" y="72154"/>
                  </a:moveTo>
                  <a:lnTo>
                    <a:pt x="46930" y="72154"/>
                  </a:lnTo>
                  <a:lnTo>
                    <a:pt x="0" y="76594"/>
                  </a:lnTo>
                  <a:lnTo>
                    <a:pt x="0" y="84468"/>
                  </a:lnTo>
                  <a:lnTo>
                    <a:pt x="24941" y="98855"/>
                  </a:lnTo>
                  <a:lnTo>
                    <a:pt x="24941" y="197407"/>
                  </a:lnTo>
                  <a:lnTo>
                    <a:pt x="0" y="212998"/>
                  </a:lnTo>
                  <a:lnTo>
                    <a:pt x="0" y="218831"/>
                  </a:lnTo>
                  <a:lnTo>
                    <a:pt x="95044" y="218831"/>
                  </a:lnTo>
                  <a:lnTo>
                    <a:pt x="95044" y="212998"/>
                  </a:lnTo>
                  <a:lnTo>
                    <a:pt x="70113" y="197407"/>
                  </a:lnTo>
                  <a:lnTo>
                    <a:pt x="70113" y="72154"/>
                  </a:lnTo>
                  <a:close/>
                </a:path>
                <a:path w="95250" h="219075">
                  <a:moveTo>
                    <a:pt x="55338" y="0"/>
                  </a:moveTo>
                  <a:lnTo>
                    <a:pt x="39894" y="0"/>
                  </a:lnTo>
                  <a:lnTo>
                    <a:pt x="33444" y="2596"/>
                  </a:lnTo>
                  <a:lnTo>
                    <a:pt x="22878" y="12962"/>
                  </a:lnTo>
                  <a:lnTo>
                    <a:pt x="20240" y="19360"/>
                  </a:lnTo>
                  <a:lnTo>
                    <a:pt x="20240" y="34805"/>
                  </a:lnTo>
                  <a:lnTo>
                    <a:pt x="22878" y="41370"/>
                  </a:lnTo>
                  <a:lnTo>
                    <a:pt x="33444" y="51935"/>
                  </a:lnTo>
                  <a:lnTo>
                    <a:pt x="39894" y="54563"/>
                  </a:lnTo>
                  <a:lnTo>
                    <a:pt x="55338" y="54563"/>
                  </a:lnTo>
                  <a:lnTo>
                    <a:pt x="61851" y="51935"/>
                  </a:lnTo>
                  <a:lnTo>
                    <a:pt x="72207" y="41370"/>
                  </a:lnTo>
                  <a:lnTo>
                    <a:pt x="74804" y="34805"/>
                  </a:lnTo>
                  <a:lnTo>
                    <a:pt x="74804" y="19360"/>
                  </a:lnTo>
                  <a:lnTo>
                    <a:pt x="72207" y="12962"/>
                  </a:lnTo>
                  <a:lnTo>
                    <a:pt x="61851" y="2596"/>
                  </a:lnTo>
                  <a:lnTo>
                    <a:pt x="55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bk object 36">
              <a:extLst>
                <a:ext uri="{FF2B5EF4-FFF2-40B4-BE49-F238E27FC236}">
                  <a16:creationId xmlns:a16="http://schemas.microsoft.com/office/drawing/2014/main" id="{2E215DC2-DA1A-312A-81EA-457E3B722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057" y="10376890"/>
              <a:ext cx="101600" cy="177800"/>
            </a:xfrm>
            <a:custGeom>
              <a:avLst/>
              <a:gdLst>
                <a:gd name="T0" fmla="*/ 60710 w 101600"/>
                <a:gd name="T1" fmla="*/ 47234 h 177800"/>
                <a:gd name="T2" fmla="*/ 15538 w 101600"/>
                <a:gd name="T3" fmla="*/ 47234 h 177800"/>
                <a:gd name="T4" fmla="*/ 15538 w 101600"/>
                <a:gd name="T5" fmla="*/ 132592 h 177800"/>
                <a:gd name="T6" fmla="*/ 18581 w 101600"/>
                <a:gd name="T7" fmla="*/ 152361 h 177800"/>
                <a:gd name="T8" fmla="*/ 27711 w 101600"/>
                <a:gd name="T9" fmla="*/ 166480 h 177800"/>
                <a:gd name="T10" fmla="*/ 42926 w 101600"/>
                <a:gd name="T11" fmla="*/ 174951 h 177800"/>
                <a:gd name="T12" fmla="*/ 64228 w 101600"/>
                <a:gd name="T13" fmla="*/ 177774 h 177800"/>
                <a:gd name="T14" fmla="*/ 73929 w 101600"/>
                <a:gd name="T15" fmla="*/ 177187 h 177800"/>
                <a:gd name="T16" fmla="*/ 83371 w 101600"/>
                <a:gd name="T17" fmla="*/ 175427 h 177800"/>
                <a:gd name="T18" fmla="*/ 92558 w 101600"/>
                <a:gd name="T19" fmla="*/ 172495 h 177800"/>
                <a:gd name="T20" fmla="*/ 101494 w 101600"/>
                <a:gd name="T21" fmla="*/ 168392 h 177800"/>
                <a:gd name="T22" fmla="*/ 98305 w 101600"/>
                <a:gd name="T23" fmla="*/ 157241 h 177800"/>
                <a:gd name="T24" fmla="*/ 70490 w 101600"/>
                <a:gd name="T25" fmla="*/ 157241 h 177800"/>
                <a:gd name="T26" fmla="*/ 66092 w 101600"/>
                <a:gd name="T27" fmla="*/ 155283 h 177800"/>
                <a:gd name="T28" fmla="*/ 61778 w 101600"/>
                <a:gd name="T29" fmla="*/ 147461 h 177800"/>
                <a:gd name="T30" fmla="*/ 60710 w 101600"/>
                <a:gd name="T31" fmla="*/ 140718 h 177800"/>
                <a:gd name="T32" fmla="*/ 60710 w 101600"/>
                <a:gd name="T33" fmla="*/ 47234 h 177800"/>
                <a:gd name="T34" fmla="*/ 96792 w 101600"/>
                <a:gd name="T35" fmla="*/ 151953 h 177800"/>
                <a:gd name="T36" fmla="*/ 88583 w 101600"/>
                <a:gd name="T37" fmla="*/ 155471 h 177800"/>
                <a:gd name="T38" fmla="*/ 82028 w 101600"/>
                <a:gd name="T39" fmla="*/ 157241 h 177800"/>
                <a:gd name="T40" fmla="*/ 98305 w 101600"/>
                <a:gd name="T41" fmla="*/ 157241 h 177800"/>
                <a:gd name="T42" fmla="*/ 96792 w 101600"/>
                <a:gd name="T43" fmla="*/ 151953 h 177800"/>
                <a:gd name="T44" fmla="*/ 60710 w 101600"/>
                <a:gd name="T45" fmla="*/ 0 h 177800"/>
                <a:gd name="T46" fmla="*/ 49851 w 101600"/>
                <a:gd name="T47" fmla="*/ 0 h 177800"/>
                <a:gd name="T48" fmla="*/ 0 w 101600"/>
                <a:gd name="T49" fmla="*/ 40417 h 177800"/>
                <a:gd name="T50" fmla="*/ 0 w 101600"/>
                <a:gd name="T51" fmla="*/ 47234 h 177800"/>
                <a:gd name="T52" fmla="*/ 97086 w 101600"/>
                <a:gd name="T53" fmla="*/ 47234 h 177800"/>
                <a:gd name="T54" fmla="*/ 97086 w 101600"/>
                <a:gd name="T55" fmla="*/ 28166 h 177800"/>
                <a:gd name="T56" fmla="*/ 60710 w 101600"/>
                <a:gd name="T57" fmla="*/ 28166 h 177800"/>
                <a:gd name="T58" fmla="*/ 60710 w 101600"/>
                <a:gd name="T59" fmla="*/ 0 h 177800"/>
                <a:gd name="T60" fmla="*/ 97086 w 101600"/>
                <a:gd name="T61" fmla="*/ 26700 h 177800"/>
                <a:gd name="T62" fmla="*/ 60710 w 101600"/>
                <a:gd name="T63" fmla="*/ 28166 h 177800"/>
                <a:gd name="T64" fmla="*/ 97086 w 101600"/>
                <a:gd name="T65" fmla="*/ 28166 h 177800"/>
                <a:gd name="T66" fmla="*/ 97086 w 101600"/>
                <a:gd name="T67" fmla="*/ 26700 h 177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600" h="177800">
                  <a:moveTo>
                    <a:pt x="60710" y="47234"/>
                  </a:moveTo>
                  <a:lnTo>
                    <a:pt x="15538" y="47234"/>
                  </a:lnTo>
                  <a:lnTo>
                    <a:pt x="15538" y="132592"/>
                  </a:lnTo>
                  <a:lnTo>
                    <a:pt x="18581" y="152361"/>
                  </a:lnTo>
                  <a:lnTo>
                    <a:pt x="27711" y="166480"/>
                  </a:lnTo>
                  <a:lnTo>
                    <a:pt x="42926" y="174951"/>
                  </a:lnTo>
                  <a:lnTo>
                    <a:pt x="64228" y="177774"/>
                  </a:lnTo>
                  <a:lnTo>
                    <a:pt x="73929" y="177187"/>
                  </a:lnTo>
                  <a:lnTo>
                    <a:pt x="83371" y="175427"/>
                  </a:lnTo>
                  <a:lnTo>
                    <a:pt x="92558" y="172495"/>
                  </a:lnTo>
                  <a:lnTo>
                    <a:pt x="101494" y="168392"/>
                  </a:lnTo>
                  <a:lnTo>
                    <a:pt x="98305" y="157241"/>
                  </a:lnTo>
                  <a:lnTo>
                    <a:pt x="70490" y="157241"/>
                  </a:lnTo>
                  <a:lnTo>
                    <a:pt x="66092" y="155283"/>
                  </a:lnTo>
                  <a:lnTo>
                    <a:pt x="61778" y="147461"/>
                  </a:lnTo>
                  <a:lnTo>
                    <a:pt x="60710" y="140718"/>
                  </a:lnTo>
                  <a:lnTo>
                    <a:pt x="60710" y="47234"/>
                  </a:lnTo>
                  <a:close/>
                </a:path>
                <a:path w="101600" h="177800">
                  <a:moveTo>
                    <a:pt x="96792" y="151953"/>
                  </a:moveTo>
                  <a:lnTo>
                    <a:pt x="88583" y="155471"/>
                  </a:lnTo>
                  <a:lnTo>
                    <a:pt x="82028" y="157241"/>
                  </a:lnTo>
                  <a:lnTo>
                    <a:pt x="98305" y="157241"/>
                  </a:lnTo>
                  <a:lnTo>
                    <a:pt x="96792" y="151953"/>
                  </a:lnTo>
                  <a:close/>
                </a:path>
                <a:path w="101600" h="177800">
                  <a:moveTo>
                    <a:pt x="60710" y="0"/>
                  </a:moveTo>
                  <a:lnTo>
                    <a:pt x="49851" y="0"/>
                  </a:lnTo>
                  <a:lnTo>
                    <a:pt x="0" y="40417"/>
                  </a:lnTo>
                  <a:lnTo>
                    <a:pt x="0" y="47234"/>
                  </a:lnTo>
                  <a:lnTo>
                    <a:pt x="97086" y="47234"/>
                  </a:lnTo>
                  <a:lnTo>
                    <a:pt x="97086" y="28166"/>
                  </a:lnTo>
                  <a:lnTo>
                    <a:pt x="60710" y="28166"/>
                  </a:lnTo>
                  <a:lnTo>
                    <a:pt x="60710" y="0"/>
                  </a:lnTo>
                  <a:close/>
                </a:path>
                <a:path w="101600" h="177800">
                  <a:moveTo>
                    <a:pt x="97086" y="26700"/>
                  </a:moveTo>
                  <a:lnTo>
                    <a:pt x="60710" y="28166"/>
                  </a:lnTo>
                  <a:lnTo>
                    <a:pt x="97086" y="28166"/>
                  </a:lnTo>
                  <a:lnTo>
                    <a:pt x="97086" y="267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" name="bk object 37">
              <a:extLst>
                <a:ext uri="{FF2B5EF4-FFF2-40B4-BE49-F238E27FC236}">
                  <a16:creationId xmlns:a16="http://schemas.microsoft.com/office/drawing/2014/main" id="{E4FB6F66-563D-DC82-277E-46C251427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035" y="10403588"/>
              <a:ext cx="182880" cy="234950"/>
            </a:xfrm>
            <a:custGeom>
              <a:avLst/>
              <a:gdLst>
                <a:gd name="T0" fmla="*/ 90646 w 182879"/>
                <a:gd name="T1" fmla="*/ 0 h 234950"/>
                <a:gd name="T2" fmla="*/ 0 w 182879"/>
                <a:gd name="T3" fmla="*/ 0 h 234950"/>
                <a:gd name="T4" fmla="*/ 0 w 182879"/>
                <a:gd name="T5" fmla="*/ 5015 h 234950"/>
                <a:gd name="T6" fmla="*/ 22009 w 182879"/>
                <a:gd name="T7" fmla="*/ 21716 h 234950"/>
                <a:gd name="T8" fmla="*/ 85945 w 182879"/>
                <a:gd name="T9" fmla="*/ 153419 h 234950"/>
                <a:gd name="T10" fmla="*/ 43412 w 182879"/>
                <a:gd name="T11" fmla="*/ 221176 h 234950"/>
                <a:gd name="T12" fmla="*/ 76269 w 182879"/>
                <a:gd name="T13" fmla="*/ 234369 h 234950"/>
                <a:gd name="T14" fmla="*/ 130271 w 182879"/>
                <a:gd name="T15" fmla="*/ 94457 h 234950"/>
                <a:gd name="T16" fmla="*/ 109117 w 182879"/>
                <a:gd name="T17" fmla="*/ 94457 h 234950"/>
                <a:gd name="T18" fmla="*/ 71285 w 182879"/>
                <a:gd name="T19" fmla="*/ 19077 h 234950"/>
                <a:gd name="T20" fmla="*/ 90646 w 182879"/>
                <a:gd name="T21" fmla="*/ 5015 h 234950"/>
                <a:gd name="T22" fmla="*/ 90646 w 182879"/>
                <a:gd name="T23" fmla="*/ 0 h 234950"/>
                <a:gd name="T24" fmla="*/ 182455 w 182879"/>
                <a:gd name="T25" fmla="*/ 0 h 234950"/>
                <a:gd name="T26" fmla="*/ 114404 w 182879"/>
                <a:gd name="T27" fmla="*/ 0 h 234950"/>
                <a:gd name="T28" fmla="*/ 114404 w 182879"/>
                <a:gd name="T29" fmla="*/ 5015 h 234950"/>
                <a:gd name="T30" fmla="*/ 136697 w 182879"/>
                <a:gd name="T31" fmla="*/ 21130 h 234950"/>
                <a:gd name="T32" fmla="*/ 109117 w 182879"/>
                <a:gd name="T33" fmla="*/ 94457 h 234950"/>
                <a:gd name="T34" fmla="*/ 130271 w 182879"/>
                <a:gd name="T35" fmla="*/ 94457 h 234950"/>
                <a:gd name="T36" fmla="*/ 158120 w 182879"/>
                <a:gd name="T37" fmla="*/ 22302 h 234950"/>
                <a:gd name="T38" fmla="*/ 182455 w 182879"/>
                <a:gd name="T39" fmla="*/ 5015 h 234950"/>
                <a:gd name="T40" fmla="*/ 182455 w 182879"/>
                <a:gd name="T41" fmla="*/ 0 h 234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879" h="234950">
                  <a:moveTo>
                    <a:pt x="90646" y="0"/>
                  </a:moveTo>
                  <a:lnTo>
                    <a:pt x="0" y="0"/>
                  </a:lnTo>
                  <a:lnTo>
                    <a:pt x="0" y="5015"/>
                  </a:lnTo>
                  <a:lnTo>
                    <a:pt x="22009" y="21716"/>
                  </a:lnTo>
                  <a:lnTo>
                    <a:pt x="85945" y="153419"/>
                  </a:lnTo>
                  <a:lnTo>
                    <a:pt x="43412" y="221176"/>
                  </a:lnTo>
                  <a:lnTo>
                    <a:pt x="76269" y="234369"/>
                  </a:lnTo>
                  <a:lnTo>
                    <a:pt x="130271" y="94457"/>
                  </a:lnTo>
                  <a:lnTo>
                    <a:pt x="109117" y="94457"/>
                  </a:lnTo>
                  <a:lnTo>
                    <a:pt x="71285" y="19077"/>
                  </a:lnTo>
                  <a:lnTo>
                    <a:pt x="90646" y="5015"/>
                  </a:lnTo>
                  <a:lnTo>
                    <a:pt x="90646" y="0"/>
                  </a:lnTo>
                  <a:close/>
                </a:path>
                <a:path w="182879" h="234950">
                  <a:moveTo>
                    <a:pt x="182455" y="0"/>
                  </a:moveTo>
                  <a:lnTo>
                    <a:pt x="114404" y="0"/>
                  </a:lnTo>
                  <a:lnTo>
                    <a:pt x="114404" y="5015"/>
                  </a:lnTo>
                  <a:lnTo>
                    <a:pt x="136697" y="21130"/>
                  </a:lnTo>
                  <a:lnTo>
                    <a:pt x="109117" y="94457"/>
                  </a:lnTo>
                  <a:lnTo>
                    <a:pt x="130271" y="94457"/>
                  </a:lnTo>
                  <a:lnTo>
                    <a:pt x="158120" y="22302"/>
                  </a:lnTo>
                  <a:lnTo>
                    <a:pt x="182455" y="5015"/>
                  </a:lnTo>
                  <a:lnTo>
                    <a:pt x="1824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bk object 38">
              <a:extLst>
                <a:ext uri="{FF2B5EF4-FFF2-40B4-BE49-F238E27FC236}">
                  <a16:creationId xmlns:a16="http://schemas.microsoft.com/office/drawing/2014/main" id="{2ED57357-3931-DDFB-DA6B-F45C6D982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2750" y="10399193"/>
              <a:ext cx="118708" cy="155346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8" name="bk object 40">
            <a:extLst>
              <a:ext uri="{FF2B5EF4-FFF2-40B4-BE49-F238E27FC236}">
                <a16:creationId xmlns:a16="http://schemas.microsoft.com/office/drawing/2014/main" id="{A11B142F-8DB7-B36A-55EB-D48FBE883854}"/>
              </a:ext>
            </a:extLst>
          </p:cNvPr>
          <p:cNvSpPr>
            <a:spLocks/>
          </p:cNvSpPr>
          <p:nvPr/>
        </p:nvSpPr>
        <p:spPr bwMode="auto">
          <a:xfrm>
            <a:off x="9883775" y="762000"/>
            <a:ext cx="336550" cy="338138"/>
          </a:xfrm>
          <a:custGeom>
            <a:avLst/>
            <a:gdLst>
              <a:gd name="T0" fmla="*/ 337560 w 337820"/>
              <a:gd name="T1" fmla="*/ 338031 h 338455"/>
              <a:gd name="T2" fmla="*/ 0 w 337820"/>
              <a:gd name="T3" fmla="*/ 0 h 3384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37820" h="338455">
                <a:moveTo>
                  <a:pt x="337560" y="338031"/>
                </a:moveTo>
                <a:lnTo>
                  <a:pt x="0" y="0"/>
                </a:lnTo>
              </a:path>
            </a:pathLst>
          </a:custGeom>
          <a:noFill/>
          <a:ln w="20941">
            <a:solidFill>
              <a:srgbClr val="FDBA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bk object 41">
            <a:extLst>
              <a:ext uri="{FF2B5EF4-FFF2-40B4-BE49-F238E27FC236}">
                <a16:creationId xmlns:a16="http://schemas.microsoft.com/office/drawing/2014/main" id="{2EA560C8-A9A8-312F-4B5C-A0F611D0426A}"/>
              </a:ext>
            </a:extLst>
          </p:cNvPr>
          <p:cNvSpPr>
            <a:spLocks/>
          </p:cNvSpPr>
          <p:nvPr/>
        </p:nvSpPr>
        <p:spPr bwMode="auto">
          <a:xfrm>
            <a:off x="9883775" y="762000"/>
            <a:ext cx="336550" cy="338138"/>
          </a:xfrm>
          <a:custGeom>
            <a:avLst/>
            <a:gdLst>
              <a:gd name="T0" fmla="*/ 337560 w 337820"/>
              <a:gd name="T1" fmla="*/ 0 h 338455"/>
              <a:gd name="T2" fmla="*/ 0 w 337820"/>
              <a:gd name="T3" fmla="*/ 338031 h 3384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37820" h="338455">
                <a:moveTo>
                  <a:pt x="337560" y="0"/>
                </a:moveTo>
                <a:lnTo>
                  <a:pt x="0" y="338031"/>
                </a:lnTo>
              </a:path>
            </a:pathLst>
          </a:custGeom>
          <a:noFill/>
          <a:ln w="20941">
            <a:solidFill>
              <a:srgbClr val="FDBA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bk object 42">
            <a:extLst>
              <a:ext uri="{FF2B5EF4-FFF2-40B4-BE49-F238E27FC236}">
                <a16:creationId xmlns:a16="http://schemas.microsoft.com/office/drawing/2014/main" id="{B55AE0C1-303B-EBDB-A6C5-F1B33545758B}"/>
              </a:ext>
            </a:extLst>
          </p:cNvPr>
          <p:cNvSpPr>
            <a:spLocks/>
          </p:cNvSpPr>
          <p:nvPr/>
        </p:nvSpPr>
        <p:spPr bwMode="auto">
          <a:xfrm>
            <a:off x="10052050" y="1106488"/>
            <a:ext cx="0" cy="1720850"/>
          </a:xfrm>
          <a:custGeom>
            <a:avLst/>
            <a:gdLst>
              <a:gd name="T0" fmla="*/ 1720397 h 1720850"/>
              <a:gd name="T1" fmla="*/ 0 h 17208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720850">
                <a:moveTo>
                  <a:pt x="0" y="1720397"/>
                </a:moveTo>
                <a:lnTo>
                  <a:pt x="0" y="0"/>
                </a:lnTo>
              </a:path>
            </a:pathLst>
          </a:custGeom>
          <a:noFill/>
          <a:ln w="20941">
            <a:solidFill>
              <a:srgbClr val="FDBA1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bk object 43">
            <a:extLst>
              <a:ext uri="{FF2B5EF4-FFF2-40B4-BE49-F238E27FC236}">
                <a16:creationId xmlns:a16="http://schemas.microsoft.com/office/drawing/2014/main" id="{EB780B2B-CCDD-38BA-62C3-8717A2D6E7EA}"/>
              </a:ext>
            </a:extLst>
          </p:cNvPr>
          <p:cNvSpPr>
            <a:spLocks/>
          </p:cNvSpPr>
          <p:nvPr/>
        </p:nvSpPr>
        <p:spPr bwMode="auto">
          <a:xfrm>
            <a:off x="9883775" y="10209213"/>
            <a:ext cx="336550" cy="338137"/>
          </a:xfrm>
          <a:custGeom>
            <a:avLst/>
            <a:gdLst>
              <a:gd name="T0" fmla="*/ 0 w 337820"/>
              <a:gd name="T1" fmla="*/ 0 h 338454"/>
              <a:gd name="T2" fmla="*/ 337560 w 337820"/>
              <a:gd name="T3" fmla="*/ 338031 h 3384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37820" h="338454">
                <a:moveTo>
                  <a:pt x="0" y="0"/>
                </a:moveTo>
                <a:lnTo>
                  <a:pt x="337560" y="338031"/>
                </a:lnTo>
              </a:path>
            </a:pathLst>
          </a:custGeom>
          <a:noFill/>
          <a:ln w="20941">
            <a:solidFill>
              <a:srgbClr val="FDBA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" name="bk object 44">
            <a:extLst>
              <a:ext uri="{FF2B5EF4-FFF2-40B4-BE49-F238E27FC236}">
                <a16:creationId xmlns:a16="http://schemas.microsoft.com/office/drawing/2014/main" id="{1D77A8E0-0511-AC91-2844-C1510EF545A8}"/>
              </a:ext>
            </a:extLst>
          </p:cNvPr>
          <p:cNvSpPr>
            <a:spLocks/>
          </p:cNvSpPr>
          <p:nvPr/>
        </p:nvSpPr>
        <p:spPr bwMode="auto">
          <a:xfrm>
            <a:off x="9883775" y="10209213"/>
            <a:ext cx="336550" cy="338137"/>
          </a:xfrm>
          <a:custGeom>
            <a:avLst/>
            <a:gdLst>
              <a:gd name="T0" fmla="*/ 0 w 337820"/>
              <a:gd name="T1" fmla="*/ 338031 h 338454"/>
              <a:gd name="T2" fmla="*/ 337560 w 337820"/>
              <a:gd name="T3" fmla="*/ 0 h 3384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37820" h="338454">
                <a:moveTo>
                  <a:pt x="0" y="338031"/>
                </a:moveTo>
                <a:lnTo>
                  <a:pt x="337560" y="0"/>
                </a:lnTo>
              </a:path>
            </a:pathLst>
          </a:custGeom>
          <a:noFill/>
          <a:ln w="20941">
            <a:solidFill>
              <a:srgbClr val="FDBA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bk object 45">
            <a:extLst>
              <a:ext uri="{FF2B5EF4-FFF2-40B4-BE49-F238E27FC236}">
                <a16:creationId xmlns:a16="http://schemas.microsoft.com/office/drawing/2014/main" id="{4E12FD93-BA25-F684-148B-8BB4E8A9C789}"/>
              </a:ext>
            </a:extLst>
          </p:cNvPr>
          <p:cNvSpPr>
            <a:spLocks/>
          </p:cNvSpPr>
          <p:nvPr/>
        </p:nvSpPr>
        <p:spPr bwMode="auto">
          <a:xfrm>
            <a:off x="10052050" y="8482013"/>
            <a:ext cx="0" cy="1720850"/>
          </a:xfrm>
          <a:custGeom>
            <a:avLst/>
            <a:gdLst>
              <a:gd name="T0" fmla="*/ 0 h 1720850"/>
              <a:gd name="T1" fmla="*/ 1720397 h 17208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720850">
                <a:moveTo>
                  <a:pt x="0" y="0"/>
                </a:moveTo>
                <a:lnTo>
                  <a:pt x="0" y="1720397"/>
                </a:lnTo>
              </a:path>
            </a:pathLst>
          </a:custGeom>
          <a:noFill/>
          <a:ln w="20941">
            <a:solidFill>
              <a:srgbClr val="FDBA1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Holder 7">
            <a:extLst>
              <a:ext uri="{FF2B5EF4-FFF2-40B4-BE49-F238E27FC236}">
                <a16:creationId xmlns:a16="http://schemas.microsoft.com/office/drawing/2014/main" id="{58BD6DBB-0AD0-3B00-9FE0-C8423C4AF3C3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8684875" y="10207625"/>
            <a:ext cx="639763" cy="639763"/>
          </a:xfrm>
          <a:prstGeom prst="rect">
            <a:avLst/>
          </a:prstGeom>
          <a:ln>
            <a:solidFill>
              <a:srgbClr val="FDBA12"/>
            </a:solidFill>
            <a:miter lim="800000"/>
          </a:ln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b="1" i="0" kern="1200">
                <a:solidFill>
                  <a:srgbClr val="001641"/>
                </a:solidFill>
                <a:latin typeface="DrukWide-Heavy"/>
                <a:ea typeface="+mn-ea"/>
                <a:cs typeface="DrukWide-Heavy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fontAlgn="auto">
              <a:spcBef>
                <a:spcPts val="484"/>
              </a:spcBef>
              <a:spcAft>
                <a:spcPts val="0"/>
              </a:spcAft>
              <a:defRPr/>
            </a:pPr>
            <a:fld id="{6D6843B4-EDEA-9245-9C1C-22DB84B0BE3D}" type="slidenum">
              <a:rPr lang="en-US" spc="10" smtClean="0">
                <a:solidFill>
                  <a:schemeClr val="bg1"/>
                </a:solidFill>
              </a:rPr>
              <a:pPr marL="25400" fontAlgn="auto">
                <a:spcBef>
                  <a:spcPts val="484"/>
                </a:spcBef>
                <a:spcAft>
                  <a:spcPts val="0"/>
                </a:spcAft>
                <a:defRPr/>
              </a:pPr>
              <a:t>‹#›</a:t>
            </a:fld>
            <a:endParaRPr lang="en-US" spc="10" dirty="0">
              <a:solidFill>
                <a:schemeClr val="bg1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168353" y="4087715"/>
            <a:ext cx="7772400" cy="628650"/>
          </a:xfrm>
          <a:prstGeom prst="rect">
            <a:avLst/>
          </a:prstGeom>
        </p:spPr>
        <p:txBody>
          <a:bodyPr/>
          <a:lstStyle>
            <a:lvl1pPr algn="ctr">
              <a:defRPr sz="3950" b="1" i="0">
                <a:solidFill>
                  <a:srgbClr val="001641"/>
                </a:solidFill>
                <a:latin typeface="Cambria" panose="02040503050406030204" pitchFamily="18" charset="0"/>
                <a:cs typeface="Merriweather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7" name="Holder 3"/>
          <p:cNvSpPr>
            <a:spLocks noGrp="1"/>
          </p:cNvSpPr>
          <p:nvPr>
            <p:ph type="subTitle" idx="4"/>
          </p:nvPr>
        </p:nvSpPr>
        <p:spPr>
          <a:xfrm>
            <a:off x="3015615" y="5200386"/>
            <a:ext cx="14072870" cy="2708434"/>
          </a:xfrm>
          <a:prstGeom prst="rect">
            <a:avLst/>
          </a:prstGeom>
        </p:spPr>
        <p:txBody>
          <a:bodyPr/>
          <a:lstStyle>
            <a:lvl1pPr algn="ctr">
              <a:defRPr sz="8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381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k object 16">
            <a:extLst>
              <a:ext uri="{FF2B5EF4-FFF2-40B4-BE49-F238E27FC236}">
                <a16:creationId xmlns:a16="http://schemas.microsoft.com/office/drawing/2014/main" id="{508128FA-AA76-6867-5356-2008EBB68049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20104100" cy="11309350"/>
          </a:xfrm>
          <a:custGeom>
            <a:avLst/>
            <a:gdLst>
              <a:gd name="T0" fmla="*/ 0 w 20104100"/>
              <a:gd name="T1" fmla="*/ 11308556 h 11308715"/>
              <a:gd name="T2" fmla="*/ 20104099 w 20104100"/>
              <a:gd name="T3" fmla="*/ 11308556 h 11308715"/>
              <a:gd name="T4" fmla="*/ 20104099 w 20104100"/>
              <a:gd name="T5" fmla="*/ 0 h 11308715"/>
              <a:gd name="T6" fmla="*/ 0 w 20104100"/>
              <a:gd name="T7" fmla="*/ 0 h 11308715"/>
              <a:gd name="T8" fmla="*/ 0 w 20104100"/>
              <a:gd name="T9" fmla="*/ 11308556 h 11308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DC7A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5DD0CA21-04D8-F19F-F295-5436E6396F3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6125" y="10160000"/>
            <a:ext cx="4113213" cy="573088"/>
            <a:chOff x="746217" y="10159439"/>
            <a:chExt cx="4112698" cy="573405"/>
          </a:xfrm>
        </p:grpSpPr>
        <p:sp>
          <p:nvSpPr>
            <p:cNvPr id="5" name="bk object 26">
              <a:extLst>
                <a:ext uri="{FF2B5EF4-FFF2-40B4-BE49-F238E27FC236}">
                  <a16:creationId xmlns:a16="http://schemas.microsoft.com/office/drawing/2014/main" id="{2FAF54B6-0DD6-7B4E-AAC3-F1545B28F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928" y="10287835"/>
              <a:ext cx="381000" cy="396875"/>
            </a:xfrm>
            <a:custGeom>
              <a:avLst/>
              <a:gdLst>
                <a:gd name="T0" fmla="*/ 380428 w 381000"/>
                <a:gd name="T1" fmla="*/ 0 h 396875"/>
                <a:gd name="T2" fmla="*/ 0 w 381000"/>
                <a:gd name="T3" fmla="*/ 0 h 396875"/>
                <a:gd name="T4" fmla="*/ 0 w 381000"/>
                <a:gd name="T5" fmla="*/ 396427 h 396875"/>
                <a:gd name="T6" fmla="*/ 23496 w 381000"/>
                <a:gd name="T7" fmla="*/ 394794 h 396875"/>
                <a:gd name="T8" fmla="*/ 23496 w 381000"/>
                <a:gd name="T9" fmla="*/ 22051 h 396875"/>
                <a:gd name="T10" fmla="*/ 360680 w 381000"/>
                <a:gd name="T11" fmla="*/ 22051 h 396875"/>
                <a:gd name="T12" fmla="*/ 380428 w 381000"/>
                <a:gd name="T13" fmla="*/ 0 h 396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1000" h="396875">
                  <a:moveTo>
                    <a:pt x="380428" y="0"/>
                  </a:moveTo>
                  <a:lnTo>
                    <a:pt x="0" y="0"/>
                  </a:lnTo>
                  <a:lnTo>
                    <a:pt x="0" y="396427"/>
                  </a:lnTo>
                  <a:lnTo>
                    <a:pt x="23496" y="394794"/>
                  </a:lnTo>
                  <a:lnTo>
                    <a:pt x="23496" y="22051"/>
                  </a:lnTo>
                  <a:lnTo>
                    <a:pt x="360680" y="22051"/>
                  </a:lnTo>
                  <a:lnTo>
                    <a:pt x="3804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" name="bk object 27">
              <a:extLst>
                <a:ext uri="{FF2B5EF4-FFF2-40B4-BE49-F238E27FC236}">
                  <a16:creationId xmlns:a16="http://schemas.microsoft.com/office/drawing/2014/main" id="{6FD2D6EE-A150-F348-2080-0E6121A8C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7" y="10159439"/>
              <a:ext cx="641985" cy="573405"/>
            </a:xfrm>
            <a:custGeom>
              <a:avLst/>
              <a:gdLst>
                <a:gd name="T0" fmla="*/ 0 w 641985"/>
                <a:gd name="T1" fmla="*/ 0 h 573404"/>
                <a:gd name="T2" fmla="*/ 45904 w 641985"/>
                <a:gd name="T3" fmla="*/ 142582 h 573404"/>
                <a:gd name="T4" fmla="*/ 101623 w 641985"/>
                <a:gd name="T5" fmla="*/ 566565 h 573404"/>
                <a:gd name="T6" fmla="*/ 233808 w 641985"/>
                <a:gd name="T7" fmla="*/ 557747 h 573404"/>
                <a:gd name="T8" fmla="*/ 595385 w 641985"/>
                <a:gd name="T9" fmla="*/ 556066 h 573404"/>
                <a:gd name="T10" fmla="*/ 552580 w 641985"/>
                <a:gd name="T11" fmla="*/ 524905 h 573404"/>
                <a:gd name="T12" fmla="*/ 88677 w 641985"/>
                <a:gd name="T13" fmla="*/ 524717 h 573404"/>
                <a:gd name="T14" fmla="*/ 42794 w 641985"/>
                <a:gd name="T15" fmla="*/ 67453 h 573404"/>
                <a:gd name="T16" fmla="*/ 641519 w 641985"/>
                <a:gd name="T17" fmla="*/ 42804 h 573404"/>
                <a:gd name="T18" fmla="*/ 595385 w 641985"/>
                <a:gd name="T19" fmla="*/ 556066 h 573404"/>
                <a:gd name="T20" fmla="*/ 404094 w 641985"/>
                <a:gd name="T21" fmla="*/ 557748 h 573404"/>
                <a:gd name="T22" fmla="*/ 538282 w 641985"/>
                <a:gd name="T23" fmla="*/ 566570 h 573404"/>
                <a:gd name="T24" fmla="*/ 592400 w 641985"/>
                <a:gd name="T25" fmla="*/ 572380 h 573404"/>
                <a:gd name="T26" fmla="*/ 595385 w 641985"/>
                <a:gd name="T27" fmla="*/ 556066 h 573404"/>
                <a:gd name="T28" fmla="*/ 598714 w 641985"/>
                <a:gd name="T29" fmla="*/ 42804 h 573404"/>
                <a:gd name="T30" fmla="*/ 552611 w 641985"/>
                <a:gd name="T31" fmla="*/ 126833 h 573404"/>
                <a:gd name="T32" fmla="*/ 595387 w 641985"/>
                <a:gd name="T33" fmla="*/ 524905 h 573404"/>
                <a:gd name="T34" fmla="*/ 641519 w 641985"/>
                <a:gd name="T35" fmla="*/ 83159 h 573404"/>
                <a:gd name="T36" fmla="*/ 320566 w 641985"/>
                <a:gd name="T37" fmla="*/ 276818 h 573404"/>
                <a:gd name="T38" fmla="*/ 233504 w 641985"/>
                <a:gd name="T39" fmla="*/ 312114 h 573404"/>
                <a:gd name="T40" fmla="*/ 197713 w 641985"/>
                <a:gd name="T41" fmla="*/ 398228 h 573404"/>
                <a:gd name="T42" fmla="*/ 152974 w 641985"/>
                <a:gd name="T43" fmla="*/ 519107 h 573404"/>
                <a:gd name="T44" fmla="*/ 88677 w 641985"/>
                <a:gd name="T45" fmla="*/ 524717 h 573404"/>
                <a:gd name="T46" fmla="*/ 476871 w 641985"/>
                <a:gd name="T47" fmla="*/ 518975 h 573404"/>
                <a:gd name="T48" fmla="*/ 443044 w 641985"/>
                <a:gd name="T49" fmla="*/ 514780 h 573404"/>
                <a:gd name="T50" fmla="*/ 397104 w 641985"/>
                <a:gd name="T51" fmla="*/ 514664 h 573404"/>
                <a:gd name="T52" fmla="*/ 240390 w 641985"/>
                <a:gd name="T53" fmla="*/ 398228 h 573404"/>
                <a:gd name="T54" fmla="*/ 263900 w 641985"/>
                <a:gd name="T55" fmla="*/ 341562 h 573404"/>
                <a:gd name="T56" fmla="*/ 320566 w 641985"/>
                <a:gd name="T57" fmla="*/ 318053 h 573404"/>
                <a:gd name="T58" fmla="*/ 407406 w 641985"/>
                <a:gd name="T59" fmla="*/ 312114 h 573404"/>
                <a:gd name="T60" fmla="*/ 320566 w 641985"/>
                <a:gd name="T61" fmla="*/ 276818 h 573404"/>
                <a:gd name="T62" fmla="*/ 320566 w 641985"/>
                <a:gd name="T63" fmla="*/ 318053 h 573404"/>
                <a:gd name="T64" fmla="*/ 377231 w 641985"/>
                <a:gd name="T65" fmla="*/ 341562 h 573404"/>
                <a:gd name="T66" fmla="*/ 400741 w 641985"/>
                <a:gd name="T67" fmla="*/ 398228 h 573404"/>
                <a:gd name="T68" fmla="*/ 443044 w 641985"/>
                <a:gd name="T69" fmla="*/ 514780 h 573404"/>
                <a:gd name="T70" fmla="*/ 433507 w 641985"/>
                <a:gd name="T71" fmla="*/ 350779 h 573404"/>
                <a:gd name="T72" fmla="*/ 318786 w 641985"/>
                <a:gd name="T73" fmla="*/ 513261 h 573404"/>
                <a:gd name="T74" fmla="*/ 240390 w 641985"/>
                <a:gd name="T75" fmla="*/ 514664 h 573404"/>
                <a:gd name="T76" fmla="*/ 359194 w 641985"/>
                <a:gd name="T77" fmla="*/ 513644 h 573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1985" h="573404">
                  <a:moveTo>
                    <a:pt x="641519" y="0"/>
                  </a:moveTo>
                  <a:lnTo>
                    <a:pt x="0" y="0"/>
                  </a:lnTo>
                  <a:lnTo>
                    <a:pt x="0" y="83159"/>
                  </a:lnTo>
                  <a:lnTo>
                    <a:pt x="45904" y="142582"/>
                  </a:lnTo>
                  <a:lnTo>
                    <a:pt x="45872" y="572788"/>
                  </a:lnTo>
                  <a:lnTo>
                    <a:pt x="101623" y="566565"/>
                  </a:lnTo>
                  <a:lnTo>
                    <a:pt x="159968" y="561760"/>
                  </a:lnTo>
                  <a:lnTo>
                    <a:pt x="233808" y="557747"/>
                  </a:lnTo>
                  <a:lnTo>
                    <a:pt x="318786" y="556066"/>
                  </a:lnTo>
                  <a:lnTo>
                    <a:pt x="595385" y="556066"/>
                  </a:lnTo>
                  <a:lnTo>
                    <a:pt x="595387" y="524905"/>
                  </a:lnTo>
                  <a:lnTo>
                    <a:pt x="552580" y="524905"/>
                  </a:lnTo>
                  <a:lnTo>
                    <a:pt x="550348" y="524717"/>
                  </a:lnTo>
                  <a:lnTo>
                    <a:pt x="88677" y="524717"/>
                  </a:lnTo>
                  <a:lnTo>
                    <a:pt x="88668" y="126833"/>
                  </a:lnTo>
                  <a:lnTo>
                    <a:pt x="42794" y="67453"/>
                  </a:lnTo>
                  <a:lnTo>
                    <a:pt x="42794" y="42804"/>
                  </a:lnTo>
                  <a:lnTo>
                    <a:pt x="641519" y="42804"/>
                  </a:lnTo>
                  <a:lnTo>
                    <a:pt x="641519" y="0"/>
                  </a:lnTo>
                  <a:close/>
                </a:path>
                <a:path w="641985" h="573404">
                  <a:moveTo>
                    <a:pt x="595385" y="556066"/>
                  </a:moveTo>
                  <a:lnTo>
                    <a:pt x="318786" y="556066"/>
                  </a:lnTo>
                  <a:lnTo>
                    <a:pt x="404094" y="557748"/>
                  </a:lnTo>
                  <a:lnTo>
                    <a:pt x="478835" y="561764"/>
                  </a:lnTo>
                  <a:lnTo>
                    <a:pt x="538282" y="566570"/>
                  </a:lnTo>
                  <a:lnTo>
                    <a:pt x="577713" y="570623"/>
                  </a:lnTo>
                  <a:lnTo>
                    <a:pt x="592400" y="572380"/>
                  </a:lnTo>
                  <a:lnTo>
                    <a:pt x="595385" y="572767"/>
                  </a:lnTo>
                  <a:lnTo>
                    <a:pt x="595385" y="556066"/>
                  </a:lnTo>
                  <a:close/>
                </a:path>
                <a:path w="641985" h="573404">
                  <a:moveTo>
                    <a:pt x="641519" y="42804"/>
                  </a:moveTo>
                  <a:lnTo>
                    <a:pt x="598714" y="42804"/>
                  </a:lnTo>
                  <a:lnTo>
                    <a:pt x="598682" y="67453"/>
                  </a:lnTo>
                  <a:lnTo>
                    <a:pt x="552611" y="126833"/>
                  </a:lnTo>
                  <a:lnTo>
                    <a:pt x="552580" y="524905"/>
                  </a:lnTo>
                  <a:lnTo>
                    <a:pt x="595387" y="524905"/>
                  </a:lnTo>
                  <a:lnTo>
                    <a:pt x="595414" y="142582"/>
                  </a:lnTo>
                  <a:lnTo>
                    <a:pt x="641519" y="83159"/>
                  </a:lnTo>
                  <a:lnTo>
                    <a:pt x="641519" y="42804"/>
                  </a:lnTo>
                  <a:close/>
                </a:path>
                <a:path w="641985" h="573404">
                  <a:moveTo>
                    <a:pt x="320566" y="276818"/>
                  </a:moveTo>
                  <a:lnTo>
                    <a:pt x="272561" y="286248"/>
                  </a:lnTo>
                  <a:lnTo>
                    <a:pt x="233504" y="312114"/>
                  </a:lnTo>
                  <a:lnTo>
                    <a:pt x="207246" y="350779"/>
                  </a:lnTo>
                  <a:lnTo>
                    <a:pt x="197713" y="398228"/>
                  </a:lnTo>
                  <a:lnTo>
                    <a:pt x="197637" y="516560"/>
                  </a:lnTo>
                  <a:lnTo>
                    <a:pt x="152974" y="519107"/>
                  </a:lnTo>
                  <a:lnTo>
                    <a:pt x="120539" y="521540"/>
                  </a:lnTo>
                  <a:lnTo>
                    <a:pt x="88677" y="524717"/>
                  </a:lnTo>
                  <a:lnTo>
                    <a:pt x="550348" y="524717"/>
                  </a:lnTo>
                  <a:lnTo>
                    <a:pt x="476871" y="518975"/>
                  </a:lnTo>
                  <a:lnTo>
                    <a:pt x="443044" y="516738"/>
                  </a:lnTo>
                  <a:lnTo>
                    <a:pt x="443044" y="514780"/>
                  </a:lnTo>
                  <a:lnTo>
                    <a:pt x="400741" y="514780"/>
                  </a:lnTo>
                  <a:lnTo>
                    <a:pt x="397104" y="514664"/>
                  </a:lnTo>
                  <a:lnTo>
                    <a:pt x="240390" y="514664"/>
                  </a:lnTo>
                  <a:lnTo>
                    <a:pt x="240390" y="398228"/>
                  </a:lnTo>
                  <a:lnTo>
                    <a:pt x="246701" y="367050"/>
                  </a:lnTo>
                  <a:lnTo>
                    <a:pt x="263900" y="341562"/>
                  </a:lnTo>
                  <a:lnTo>
                    <a:pt x="289388" y="324363"/>
                  </a:lnTo>
                  <a:lnTo>
                    <a:pt x="320566" y="318053"/>
                  </a:lnTo>
                  <a:lnTo>
                    <a:pt x="411415" y="318053"/>
                  </a:lnTo>
                  <a:lnTo>
                    <a:pt x="407406" y="312114"/>
                  </a:lnTo>
                  <a:lnTo>
                    <a:pt x="368504" y="286248"/>
                  </a:lnTo>
                  <a:lnTo>
                    <a:pt x="320566" y="276818"/>
                  </a:lnTo>
                  <a:close/>
                </a:path>
                <a:path w="641985" h="573404">
                  <a:moveTo>
                    <a:pt x="411415" y="318053"/>
                  </a:moveTo>
                  <a:lnTo>
                    <a:pt x="320566" y="318053"/>
                  </a:lnTo>
                  <a:lnTo>
                    <a:pt x="351743" y="324363"/>
                  </a:lnTo>
                  <a:lnTo>
                    <a:pt x="377231" y="341562"/>
                  </a:lnTo>
                  <a:lnTo>
                    <a:pt x="394431" y="367050"/>
                  </a:lnTo>
                  <a:lnTo>
                    <a:pt x="400741" y="398228"/>
                  </a:lnTo>
                  <a:lnTo>
                    <a:pt x="400741" y="514780"/>
                  </a:lnTo>
                  <a:lnTo>
                    <a:pt x="443044" y="514780"/>
                  </a:lnTo>
                  <a:lnTo>
                    <a:pt x="442968" y="398228"/>
                  </a:lnTo>
                  <a:lnTo>
                    <a:pt x="433507" y="350779"/>
                  </a:lnTo>
                  <a:lnTo>
                    <a:pt x="411415" y="318053"/>
                  </a:lnTo>
                  <a:close/>
                </a:path>
                <a:path w="641985" h="573404">
                  <a:moveTo>
                    <a:pt x="318786" y="513261"/>
                  </a:moveTo>
                  <a:lnTo>
                    <a:pt x="280090" y="513613"/>
                  </a:lnTo>
                  <a:lnTo>
                    <a:pt x="240390" y="514664"/>
                  </a:lnTo>
                  <a:lnTo>
                    <a:pt x="397104" y="514664"/>
                  </a:lnTo>
                  <a:lnTo>
                    <a:pt x="359194" y="513644"/>
                  </a:lnTo>
                  <a:lnTo>
                    <a:pt x="318786" y="5132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" name="bk object 28">
              <a:extLst>
                <a:ext uri="{FF2B5EF4-FFF2-40B4-BE49-F238E27FC236}">
                  <a16:creationId xmlns:a16="http://schemas.microsoft.com/office/drawing/2014/main" id="{46B0E95A-F011-B3E3-14E0-4E73859218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9136" y="10331429"/>
              <a:ext cx="1723880" cy="223211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" name="bk object 29">
              <a:extLst>
                <a:ext uri="{FF2B5EF4-FFF2-40B4-BE49-F238E27FC236}">
                  <a16:creationId xmlns:a16="http://schemas.microsoft.com/office/drawing/2014/main" id="{134906A5-1BCD-6C9C-FA8C-58839F1E8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4281" y="10344929"/>
              <a:ext cx="229235" cy="210185"/>
            </a:xfrm>
            <a:custGeom>
              <a:avLst/>
              <a:gdLst>
                <a:gd name="T0" fmla="*/ 101787 w 229235"/>
                <a:gd name="T1" fmla="*/ 0 h 210184"/>
                <a:gd name="T2" fmla="*/ 0 w 229235"/>
                <a:gd name="T3" fmla="*/ 0 h 210184"/>
                <a:gd name="T4" fmla="*/ 0 w 229235"/>
                <a:gd name="T5" fmla="*/ 6701 h 210184"/>
                <a:gd name="T6" fmla="*/ 26973 w 229235"/>
                <a:gd name="T7" fmla="*/ 22878 h 210184"/>
                <a:gd name="T8" fmla="*/ 26973 w 229235"/>
                <a:gd name="T9" fmla="*/ 128477 h 210184"/>
                <a:gd name="T10" fmla="*/ 40591 w 229235"/>
                <a:gd name="T11" fmla="*/ 177128 h 210184"/>
                <a:gd name="T12" fmla="*/ 78708 w 229235"/>
                <a:gd name="T13" fmla="*/ 204491 h 210184"/>
                <a:gd name="T14" fmla="*/ 112918 w 229235"/>
                <a:gd name="T15" fmla="*/ 209731 h 210184"/>
                <a:gd name="T16" fmla="*/ 120718 w 229235"/>
                <a:gd name="T17" fmla="*/ 209721 h 210184"/>
                <a:gd name="T18" fmla="*/ 166293 w 229235"/>
                <a:gd name="T19" fmla="*/ 197731 h 210184"/>
                <a:gd name="T20" fmla="*/ 182054 w 229235"/>
                <a:gd name="T21" fmla="*/ 184790 h 210184"/>
                <a:gd name="T22" fmla="*/ 119713 w 229235"/>
                <a:gd name="T23" fmla="*/ 184779 h 210184"/>
                <a:gd name="T24" fmla="*/ 100061 w 229235"/>
                <a:gd name="T25" fmla="*/ 180872 h 210184"/>
                <a:gd name="T26" fmla="*/ 86023 w 229235"/>
                <a:gd name="T27" fmla="*/ 170187 h 210184"/>
                <a:gd name="T28" fmla="*/ 77601 w 229235"/>
                <a:gd name="T29" fmla="*/ 152722 h 210184"/>
                <a:gd name="T30" fmla="*/ 74793 w 229235"/>
                <a:gd name="T31" fmla="*/ 128477 h 210184"/>
                <a:gd name="T32" fmla="*/ 74793 w 229235"/>
                <a:gd name="T33" fmla="*/ 22878 h 210184"/>
                <a:gd name="T34" fmla="*/ 101787 w 229235"/>
                <a:gd name="T35" fmla="*/ 6701 h 210184"/>
                <a:gd name="T36" fmla="*/ 101787 w 229235"/>
                <a:gd name="T37" fmla="*/ 0 h 210184"/>
                <a:gd name="T38" fmla="*/ 229134 w 229235"/>
                <a:gd name="T39" fmla="*/ 0 h 210184"/>
                <a:gd name="T40" fmla="*/ 151115 w 229235"/>
                <a:gd name="T41" fmla="*/ 0 h 210184"/>
                <a:gd name="T42" fmla="*/ 151115 w 229235"/>
                <a:gd name="T43" fmla="*/ 6701 h 210184"/>
                <a:gd name="T44" fmla="*/ 178088 w 229235"/>
                <a:gd name="T45" fmla="*/ 22878 h 210184"/>
                <a:gd name="T46" fmla="*/ 178088 w 229235"/>
                <a:gd name="T47" fmla="*/ 128477 h 210184"/>
                <a:gd name="T48" fmla="*/ 164162 w 229235"/>
                <a:gd name="T49" fmla="*/ 170581 h 210184"/>
                <a:gd name="T50" fmla="*/ 127346 w 229235"/>
                <a:gd name="T51" fmla="*/ 184790 h 210184"/>
                <a:gd name="T52" fmla="*/ 182063 w 229235"/>
                <a:gd name="T53" fmla="*/ 184779 h 210184"/>
                <a:gd name="T54" fmla="*/ 188861 w 229235"/>
                <a:gd name="T55" fmla="*/ 177128 h 210184"/>
                <a:gd name="T56" fmla="*/ 196240 w 229235"/>
                <a:gd name="T57" fmla="*/ 163204 h 210184"/>
                <a:gd name="T58" fmla="*/ 200665 w 229235"/>
                <a:gd name="T59" fmla="*/ 146987 h 210184"/>
                <a:gd name="T60" fmla="*/ 202140 w 229235"/>
                <a:gd name="T61" fmla="*/ 128477 h 210184"/>
                <a:gd name="T62" fmla="*/ 202140 w 229235"/>
                <a:gd name="T63" fmla="*/ 22878 h 210184"/>
                <a:gd name="T64" fmla="*/ 229134 w 229235"/>
                <a:gd name="T65" fmla="*/ 6701 h 210184"/>
                <a:gd name="T66" fmla="*/ 229134 w 229235"/>
                <a:gd name="T67" fmla="*/ 0 h 210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9235" h="210184">
                  <a:moveTo>
                    <a:pt x="101787" y="0"/>
                  </a:moveTo>
                  <a:lnTo>
                    <a:pt x="0" y="0"/>
                  </a:lnTo>
                  <a:lnTo>
                    <a:pt x="0" y="6701"/>
                  </a:lnTo>
                  <a:lnTo>
                    <a:pt x="26973" y="22878"/>
                  </a:lnTo>
                  <a:lnTo>
                    <a:pt x="26973" y="128477"/>
                  </a:lnTo>
                  <a:lnTo>
                    <a:pt x="40591" y="177128"/>
                  </a:lnTo>
                  <a:lnTo>
                    <a:pt x="78708" y="204491"/>
                  </a:lnTo>
                  <a:lnTo>
                    <a:pt x="112918" y="209731"/>
                  </a:lnTo>
                  <a:lnTo>
                    <a:pt x="120718" y="209721"/>
                  </a:lnTo>
                  <a:lnTo>
                    <a:pt x="166293" y="197731"/>
                  </a:lnTo>
                  <a:lnTo>
                    <a:pt x="182054" y="184790"/>
                  </a:lnTo>
                  <a:lnTo>
                    <a:pt x="119713" y="184779"/>
                  </a:lnTo>
                  <a:lnTo>
                    <a:pt x="100061" y="180872"/>
                  </a:lnTo>
                  <a:lnTo>
                    <a:pt x="86023" y="170187"/>
                  </a:lnTo>
                  <a:lnTo>
                    <a:pt x="77601" y="152722"/>
                  </a:lnTo>
                  <a:lnTo>
                    <a:pt x="74793" y="128477"/>
                  </a:lnTo>
                  <a:lnTo>
                    <a:pt x="74793" y="22878"/>
                  </a:lnTo>
                  <a:lnTo>
                    <a:pt x="101787" y="6701"/>
                  </a:lnTo>
                  <a:lnTo>
                    <a:pt x="101787" y="0"/>
                  </a:lnTo>
                  <a:close/>
                </a:path>
                <a:path w="229235" h="210184">
                  <a:moveTo>
                    <a:pt x="229134" y="0"/>
                  </a:moveTo>
                  <a:lnTo>
                    <a:pt x="151115" y="0"/>
                  </a:lnTo>
                  <a:lnTo>
                    <a:pt x="151115" y="6701"/>
                  </a:lnTo>
                  <a:lnTo>
                    <a:pt x="178088" y="22878"/>
                  </a:lnTo>
                  <a:lnTo>
                    <a:pt x="178088" y="128477"/>
                  </a:lnTo>
                  <a:lnTo>
                    <a:pt x="164162" y="170581"/>
                  </a:lnTo>
                  <a:lnTo>
                    <a:pt x="127346" y="184790"/>
                  </a:lnTo>
                  <a:lnTo>
                    <a:pt x="182063" y="184779"/>
                  </a:lnTo>
                  <a:lnTo>
                    <a:pt x="188861" y="177128"/>
                  </a:lnTo>
                  <a:lnTo>
                    <a:pt x="196240" y="163204"/>
                  </a:lnTo>
                  <a:lnTo>
                    <a:pt x="200665" y="146987"/>
                  </a:lnTo>
                  <a:lnTo>
                    <a:pt x="202140" y="128477"/>
                  </a:lnTo>
                  <a:lnTo>
                    <a:pt x="202140" y="22878"/>
                  </a:lnTo>
                  <a:lnTo>
                    <a:pt x="229134" y="6701"/>
                  </a:lnTo>
                  <a:lnTo>
                    <a:pt x="2291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bk object 30">
              <a:extLst>
                <a:ext uri="{FF2B5EF4-FFF2-40B4-BE49-F238E27FC236}">
                  <a16:creationId xmlns:a16="http://schemas.microsoft.com/office/drawing/2014/main" id="{4BA79AE4-6425-4561-4BF7-8F327936D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414" y="10399195"/>
              <a:ext cx="189230" cy="151130"/>
            </a:xfrm>
            <a:custGeom>
              <a:avLst/>
              <a:gdLst>
                <a:gd name="T0" fmla="*/ 70113 w 189229"/>
                <a:gd name="T1" fmla="*/ 4387 h 151129"/>
                <a:gd name="T2" fmla="*/ 46940 w 189229"/>
                <a:gd name="T3" fmla="*/ 4387 h 151129"/>
                <a:gd name="T4" fmla="*/ 0 w 189229"/>
                <a:gd name="T5" fmla="*/ 8826 h 151129"/>
                <a:gd name="T6" fmla="*/ 0 w 189229"/>
                <a:gd name="T7" fmla="*/ 16701 h 151129"/>
                <a:gd name="T8" fmla="*/ 24941 w 189229"/>
                <a:gd name="T9" fmla="*/ 31088 h 151129"/>
                <a:gd name="T10" fmla="*/ 24941 w 189229"/>
                <a:gd name="T11" fmla="*/ 129640 h 151129"/>
                <a:gd name="T12" fmla="*/ 0 w 189229"/>
                <a:gd name="T13" fmla="*/ 145231 h 151129"/>
                <a:gd name="T14" fmla="*/ 0 w 189229"/>
                <a:gd name="T15" fmla="*/ 151063 h 151129"/>
                <a:gd name="T16" fmla="*/ 89170 w 189229"/>
                <a:gd name="T17" fmla="*/ 151063 h 151129"/>
                <a:gd name="T18" fmla="*/ 89170 w 189229"/>
                <a:gd name="T19" fmla="*/ 145231 h 151129"/>
                <a:gd name="T20" fmla="*/ 70113 w 189229"/>
                <a:gd name="T21" fmla="*/ 129640 h 151129"/>
                <a:gd name="T22" fmla="*/ 70113 w 189229"/>
                <a:gd name="T23" fmla="*/ 38721 h 151129"/>
                <a:gd name="T24" fmla="*/ 78251 w 189229"/>
                <a:gd name="T25" fmla="*/ 33072 h 151129"/>
                <a:gd name="T26" fmla="*/ 85657 w 189229"/>
                <a:gd name="T27" fmla="*/ 29038 h 151129"/>
                <a:gd name="T28" fmla="*/ 92332 w 189229"/>
                <a:gd name="T29" fmla="*/ 26617 h 151129"/>
                <a:gd name="T30" fmla="*/ 98279 w 189229"/>
                <a:gd name="T31" fmla="*/ 25810 h 151129"/>
                <a:gd name="T32" fmla="*/ 159719 w 189229"/>
                <a:gd name="T33" fmla="*/ 25810 h 151129"/>
                <a:gd name="T34" fmla="*/ 158099 w 189229"/>
                <a:gd name="T35" fmla="*/ 21905 h 151129"/>
                <a:gd name="T36" fmla="*/ 156008 w 189229"/>
                <a:gd name="T37" fmla="*/ 18774 h 151129"/>
                <a:gd name="T38" fmla="*/ 70113 w 189229"/>
                <a:gd name="T39" fmla="*/ 18774 h 151129"/>
                <a:gd name="T40" fmla="*/ 70113 w 189229"/>
                <a:gd name="T41" fmla="*/ 4387 h 151129"/>
                <a:gd name="T42" fmla="*/ 159719 w 189229"/>
                <a:gd name="T43" fmla="*/ 25810 h 151129"/>
                <a:gd name="T44" fmla="*/ 102185 w 189229"/>
                <a:gd name="T45" fmla="*/ 25810 h 151129"/>
                <a:gd name="T46" fmla="*/ 105452 w 189229"/>
                <a:gd name="T47" fmla="*/ 26156 h 151129"/>
                <a:gd name="T48" fmla="*/ 110740 w 189229"/>
                <a:gd name="T49" fmla="*/ 27527 h 151129"/>
                <a:gd name="T50" fmla="*/ 118802 w 189229"/>
                <a:gd name="T51" fmla="*/ 48207 h 151129"/>
                <a:gd name="T52" fmla="*/ 118802 w 189229"/>
                <a:gd name="T53" fmla="*/ 129640 h 151129"/>
                <a:gd name="T54" fmla="*/ 99735 w 189229"/>
                <a:gd name="T55" fmla="*/ 145231 h 151129"/>
                <a:gd name="T56" fmla="*/ 99735 w 189229"/>
                <a:gd name="T57" fmla="*/ 151063 h 151129"/>
                <a:gd name="T58" fmla="*/ 188905 w 189229"/>
                <a:gd name="T59" fmla="*/ 151063 h 151129"/>
                <a:gd name="T60" fmla="*/ 188905 w 189229"/>
                <a:gd name="T61" fmla="*/ 145231 h 151129"/>
                <a:gd name="T62" fmla="*/ 163984 w 189229"/>
                <a:gd name="T63" fmla="*/ 129640 h 151129"/>
                <a:gd name="T64" fmla="*/ 163984 w 189229"/>
                <a:gd name="T65" fmla="*/ 39401 h 151129"/>
                <a:gd name="T66" fmla="*/ 162801 w 189229"/>
                <a:gd name="T67" fmla="*/ 33245 h 151129"/>
                <a:gd name="T68" fmla="*/ 159719 w 189229"/>
                <a:gd name="T69" fmla="*/ 25810 h 151129"/>
                <a:gd name="T70" fmla="*/ 122027 w 189229"/>
                <a:gd name="T71" fmla="*/ 0 h 151129"/>
                <a:gd name="T72" fmla="*/ 114404 w 189229"/>
                <a:gd name="T73" fmla="*/ 0 h 151129"/>
                <a:gd name="T74" fmla="*/ 101735 w 189229"/>
                <a:gd name="T75" fmla="*/ 1172 h 151129"/>
                <a:gd name="T76" fmla="*/ 90130 w 189229"/>
                <a:gd name="T77" fmla="*/ 4690 h 151129"/>
                <a:gd name="T78" fmla="*/ 79589 w 189229"/>
                <a:gd name="T79" fmla="*/ 10557 h 151129"/>
                <a:gd name="T80" fmla="*/ 70113 w 189229"/>
                <a:gd name="T81" fmla="*/ 18774 h 151129"/>
                <a:gd name="T82" fmla="*/ 156008 w 189229"/>
                <a:gd name="T83" fmla="*/ 18774 h 151129"/>
                <a:gd name="T84" fmla="*/ 122027 w 189229"/>
                <a:gd name="T85" fmla="*/ 0 h 15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9229" h="151129">
                  <a:moveTo>
                    <a:pt x="70113" y="4387"/>
                  </a:moveTo>
                  <a:lnTo>
                    <a:pt x="46940" y="4387"/>
                  </a:lnTo>
                  <a:lnTo>
                    <a:pt x="0" y="8826"/>
                  </a:lnTo>
                  <a:lnTo>
                    <a:pt x="0" y="16701"/>
                  </a:lnTo>
                  <a:lnTo>
                    <a:pt x="24941" y="31088"/>
                  </a:lnTo>
                  <a:lnTo>
                    <a:pt x="24941" y="129640"/>
                  </a:lnTo>
                  <a:lnTo>
                    <a:pt x="0" y="145231"/>
                  </a:lnTo>
                  <a:lnTo>
                    <a:pt x="0" y="151063"/>
                  </a:lnTo>
                  <a:lnTo>
                    <a:pt x="89170" y="151063"/>
                  </a:lnTo>
                  <a:lnTo>
                    <a:pt x="89170" y="145231"/>
                  </a:lnTo>
                  <a:lnTo>
                    <a:pt x="70113" y="129640"/>
                  </a:lnTo>
                  <a:lnTo>
                    <a:pt x="70113" y="38721"/>
                  </a:lnTo>
                  <a:lnTo>
                    <a:pt x="78251" y="33072"/>
                  </a:lnTo>
                  <a:lnTo>
                    <a:pt x="85657" y="29038"/>
                  </a:lnTo>
                  <a:lnTo>
                    <a:pt x="92332" y="26617"/>
                  </a:lnTo>
                  <a:lnTo>
                    <a:pt x="98279" y="25810"/>
                  </a:lnTo>
                  <a:lnTo>
                    <a:pt x="159719" y="25810"/>
                  </a:lnTo>
                  <a:lnTo>
                    <a:pt x="158099" y="21905"/>
                  </a:lnTo>
                  <a:lnTo>
                    <a:pt x="156008" y="18774"/>
                  </a:lnTo>
                  <a:lnTo>
                    <a:pt x="70113" y="18774"/>
                  </a:lnTo>
                  <a:lnTo>
                    <a:pt x="70113" y="4387"/>
                  </a:lnTo>
                  <a:close/>
                </a:path>
                <a:path w="189229" h="151129">
                  <a:moveTo>
                    <a:pt x="159719" y="25810"/>
                  </a:moveTo>
                  <a:lnTo>
                    <a:pt x="102185" y="25810"/>
                  </a:lnTo>
                  <a:lnTo>
                    <a:pt x="105452" y="26156"/>
                  </a:lnTo>
                  <a:lnTo>
                    <a:pt x="110740" y="27527"/>
                  </a:lnTo>
                  <a:lnTo>
                    <a:pt x="118802" y="48207"/>
                  </a:lnTo>
                  <a:lnTo>
                    <a:pt x="118802" y="129640"/>
                  </a:lnTo>
                  <a:lnTo>
                    <a:pt x="99735" y="145231"/>
                  </a:lnTo>
                  <a:lnTo>
                    <a:pt x="99735" y="151063"/>
                  </a:lnTo>
                  <a:lnTo>
                    <a:pt x="188905" y="151063"/>
                  </a:lnTo>
                  <a:lnTo>
                    <a:pt x="188905" y="145231"/>
                  </a:lnTo>
                  <a:lnTo>
                    <a:pt x="163984" y="129640"/>
                  </a:lnTo>
                  <a:lnTo>
                    <a:pt x="163984" y="39401"/>
                  </a:lnTo>
                  <a:lnTo>
                    <a:pt x="162801" y="33245"/>
                  </a:lnTo>
                  <a:lnTo>
                    <a:pt x="159719" y="25810"/>
                  </a:lnTo>
                  <a:close/>
                </a:path>
                <a:path w="189229" h="151129">
                  <a:moveTo>
                    <a:pt x="122027" y="0"/>
                  </a:moveTo>
                  <a:lnTo>
                    <a:pt x="114404" y="0"/>
                  </a:lnTo>
                  <a:lnTo>
                    <a:pt x="101735" y="1172"/>
                  </a:lnTo>
                  <a:lnTo>
                    <a:pt x="90130" y="4690"/>
                  </a:lnTo>
                  <a:lnTo>
                    <a:pt x="79589" y="10557"/>
                  </a:lnTo>
                  <a:lnTo>
                    <a:pt x="70113" y="18774"/>
                  </a:lnTo>
                  <a:lnTo>
                    <a:pt x="156008" y="18774"/>
                  </a:lnTo>
                  <a:lnTo>
                    <a:pt x="1220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bk object 31">
              <a:extLst>
                <a:ext uri="{FF2B5EF4-FFF2-40B4-BE49-F238E27FC236}">
                  <a16:creationId xmlns:a16="http://schemas.microsoft.com/office/drawing/2014/main" id="{EFF0AE4A-9583-AD5F-5FC2-8D01515509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1429" y="10403589"/>
              <a:ext cx="173355" cy="149225"/>
            </a:xfrm>
            <a:custGeom>
              <a:avLst/>
              <a:gdLst>
                <a:gd name="T0" fmla="*/ 89766 w 173354"/>
                <a:gd name="T1" fmla="*/ 0 h 149225"/>
                <a:gd name="T2" fmla="*/ 0 w 173354"/>
                <a:gd name="T3" fmla="*/ 0 h 149225"/>
                <a:gd name="T4" fmla="*/ 0 w 173354"/>
                <a:gd name="T5" fmla="*/ 7654 h 149225"/>
                <a:gd name="T6" fmla="*/ 21130 w 173354"/>
                <a:gd name="T7" fmla="*/ 21716 h 149225"/>
                <a:gd name="T8" fmla="*/ 75400 w 173354"/>
                <a:gd name="T9" fmla="*/ 148717 h 149225"/>
                <a:gd name="T10" fmla="*/ 95923 w 173354"/>
                <a:gd name="T11" fmla="*/ 148717 h 149225"/>
                <a:gd name="T12" fmla="*/ 119976 w 173354"/>
                <a:gd name="T13" fmla="*/ 90353 h 149225"/>
                <a:gd name="T14" fmla="*/ 99441 w 173354"/>
                <a:gd name="T15" fmla="*/ 90353 h 149225"/>
                <a:gd name="T16" fmla="*/ 69809 w 173354"/>
                <a:gd name="T17" fmla="*/ 20240 h 149225"/>
                <a:gd name="T18" fmla="*/ 89766 w 173354"/>
                <a:gd name="T19" fmla="*/ 7654 h 149225"/>
                <a:gd name="T20" fmla="*/ 89766 w 173354"/>
                <a:gd name="T21" fmla="*/ 0 h 149225"/>
                <a:gd name="T22" fmla="*/ 172780 w 173354"/>
                <a:gd name="T23" fmla="*/ 0 h 149225"/>
                <a:gd name="T24" fmla="*/ 109117 w 173354"/>
                <a:gd name="T25" fmla="*/ 0 h 149225"/>
                <a:gd name="T26" fmla="*/ 109117 w 173354"/>
                <a:gd name="T27" fmla="*/ 7654 h 149225"/>
                <a:gd name="T28" fmla="*/ 128477 w 173354"/>
                <a:gd name="T29" fmla="*/ 20533 h 149225"/>
                <a:gd name="T30" fmla="*/ 99441 w 173354"/>
                <a:gd name="T31" fmla="*/ 90353 h 149225"/>
                <a:gd name="T32" fmla="*/ 119976 w 173354"/>
                <a:gd name="T33" fmla="*/ 90353 h 149225"/>
                <a:gd name="T34" fmla="*/ 148142 w 173354"/>
                <a:gd name="T35" fmla="*/ 22009 h 149225"/>
                <a:gd name="T36" fmla="*/ 172780 w 173354"/>
                <a:gd name="T37" fmla="*/ 7654 h 149225"/>
                <a:gd name="T38" fmla="*/ 172780 w 173354"/>
                <a:gd name="T39" fmla="*/ 0 h 149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3354" h="149225">
                  <a:moveTo>
                    <a:pt x="89766" y="0"/>
                  </a:moveTo>
                  <a:lnTo>
                    <a:pt x="0" y="0"/>
                  </a:lnTo>
                  <a:lnTo>
                    <a:pt x="0" y="7654"/>
                  </a:lnTo>
                  <a:lnTo>
                    <a:pt x="21130" y="21716"/>
                  </a:lnTo>
                  <a:lnTo>
                    <a:pt x="75400" y="148717"/>
                  </a:lnTo>
                  <a:lnTo>
                    <a:pt x="95923" y="148717"/>
                  </a:lnTo>
                  <a:lnTo>
                    <a:pt x="119976" y="90353"/>
                  </a:lnTo>
                  <a:lnTo>
                    <a:pt x="99441" y="90353"/>
                  </a:lnTo>
                  <a:lnTo>
                    <a:pt x="69809" y="20240"/>
                  </a:lnTo>
                  <a:lnTo>
                    <a:pt x="89766" y="7654"/>
                  </a:lnTo>
                  <a:lnTo>
                    <a:pt x="89766" y="0"/>
                  </a:lnTo>
                  <a:close/>
                </a:path>
                <a:path w="173354" h="149225">
                  <a:moveTo>
                    <a:pt x="172780" y="0"/>
                  </a:moveTo>
                  <a:lnTo>
                    <a:pt x="109117" y="0"/>
                  </a:lnTo>
                  <a:lnTo>
                    <a:pt x="109117" y="7654"/>
                  </a:lnTo>
                  <a:lnTo>
                    <a:pt x="128477" y="20533"/>
                  </a:lnTo>
                  <a:lnTo>
                    <a:pt x="99441" y="90353"/>
                  </a:lnTo>
                  <a:lnTo>
                    <a:pt x="119976" y="90353"/>
                  </a:lnTo>
                  <a:lnTo>
                    <a:pt x="148142" y="22009"/>
                  </a:lnTo>
                  <a:lnTo>
                    <a:pt x="172780" y="7654"/>
                  </a:lnTo>
                  <a:lnTo>
                    <a:pt x="1727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bk object 32">
              <a:extLst>
                <a:ext uri="{FF2B5EF4-FFF2-40B4-BE49-F238E27FC236}">
                  <a16:creationId xmlns:a16="http://schemas.microsoft.com/office/drawing/2014/main" id="{48F67F60-A7E3-F2E3-7598-0AA6DFF75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202" y="10399193"/>
              <a:ext cx="141605" cy="155575"/>
            </a:xfrm>
            <a:custGeom>
              <a:avLst/>
              <a:gdLst>
                <a:gd name="T0" fmla="*/ 72448 w 141604"/>
                <a:gd name="T1" fmla="*/ 0 h 155575"/>
                <a:gd name="T2" fmla="*/ 30127 w 141604"/>
                <a:gd name="T3" fmla="*/ 11631 h 155575"/>
                <a:gd name="T4" fmla="*/ 4872 w 141604"/>
                <a:gd name="T5" fmla="*/ 44840 h 155575"/>
                <a:gd name="T6" fmla="*/ 0 w 141604"/>
                <a:gd name="T7" fmla="*/ 75976 h 155575"/>
                <a:gd name="T8" fmla="*/ 1382 w 141604"/>
                <a:gd name="T9" fmla="*/ 92760 h 155575"/>
                <a:gd name="T10" fmla="*/ 22145 w 141604"/>
                <a:gd name="T11" fmla="*/ 133315 h 155575"/>
                <a:gd name="T12" fmla="*/ 64195 w 141604"/>
                <a:gd name="T13" fmla="*/ 154085 h 155575"/>
                <a:gd name="T14" fmla="*/ 82133 w 141604"/>
                <a:gd name="T15" fmla="*/ 155471 h 155575"/>
                <a:gd name="T16" fmla="*/ 95258 w 141604"/>
                <a:gd name="T17" fmla="*/ 154718 h 155575"/>
                <a:gd name="T18" fmla="*/ 108529 w 141604"/>
                <a:gd name="T19" fmla="*/ 152458 h 155575"/>
                <a:gd name="T20" fmla="*/ 121947 w 141604"/>
                <a:gd name="T21" fmla="*/ 148695 h 155575"/>
                <a:gd name="T22" fmla="*/ 135514 w 141604"/>
                <a:gd name="T23" fmla="*/ 143430 h 155575"/>
                <a:gd name="T24" fmla="*/ 131733 w 141604"/>
                <a:gd name="T25" fmla="*/ 133168 h 155575"/>
                <a:gd name="T26" fmla="*/ 95326 w 141604"/>
                <a:gd name="T27" fmla="*/ 133168 h 155575"/>
                <a:gd name="T28" fmla="*/ 85241 w 141604"/>
                <a:gd name="T29" fmla="*/ 132194 h 155575"/>
                <a:gd name="T30" fmla="*/ 54683 w 141604"/>
                <a:gd name="T31" fmla="*/ 109392 h 155575"/>
                <a:gd name="T32" fmla="*/ 45171 w 141604"/>
                <a:gd name="T33" fmla="*/ 80364 h 155575"/>
                <a:gd name="T34" fmla="*/ 141377 w 141604"/>
                <a:gd name="T35" fmla="*/ 80364 h 155575"/>
                <a:gd name="T36" fmla="*/ 140286 w 141604"/>
                <a:gd name="T37" fmla="*/ 64037 h 155575"/>
                <a:gd name="T38" fmla="*/ 139881 w 141604"/>
                <a:gd name="T39" fmla="*/ 62186 h 155575"/>
                <a:gd name="T40" fmla="*/ 45171 w 141604"/>
                <a:gd name="T41" fmla="*/ 62186 h 155575"/>
                <a:gd name="T42" fmla="*/ 44972 w 141604"/>
                <a:gd name="T43" fmla="*/ 58082 h 155575"/>
                <a:gd name="T44" fmla="*/ 63746 w 141604"/>
                <a:gd name="T45" fmla="*/ 19067 h 155575"/>
                <a:gd name="T46" fmla="*/ 119962 w 141604"/>
                <a:gd name="T47" fmla="*/ 19067 h 155575"/>
                <a:gd name="T48" fmla="*/ 114161 w 141604"/>
                <a:gd name="T49" fmla="*/ 13040 h 155575"/>
                <a:gd name="T50" fmla="*/ 102328 w 141604"/>
                <a:gd name="T51" fmla="*/ 5795 h 155575"/>
                <a:gd name="T52" fmla="*/ 88423 w 141604"/>
                <a:gd name="T53" fmla="*/ 1448 h 155575"/>
                <a:gd name="T54" fmla="*/ 72448 w 141604"/>
                <a:gd name="T55" fmla="*/ 0 h 155575"/>
                <a:gd name="T56" fmla="*/ 129357 w 141604"/>
                <a:gd name="T57" fmla="*/ 126718 h 155575"/>
                <a:gd name="T58" fmla="*/ 120410 w 141604"/>
                <a:gd name="T59" fmla="*/ 129542 h 155575"/>
                <a:gd name="T60" fmla="*/ 111757 w 141604"/>
                <a:gd name="T61" fmla="*/ 131557 h 155575"/>
                <a:gd name="T62" fmla="*/ 103396 w 141604"/>
                <a:gd name="T63" fmla="*/ 132766 h 155575"/>
                <a:gd name="T64" fmla="*/ 95326 w 141604"/>
                <a:gd name="T65" fmla="*/ 133168 h 155575"/>
                <a:gd name="T66" fmla="*/ 131733 w 141604"/>
                <a:gd name="T67" fmla="*/ 133168 h 155575"/>
                <a:gd name="T68" fmla="*/ 129357 w 141604"/>
                <a:gd name="T69" fmla="*/ 126718 h 155575"/>
                <a:gd name="T70" fmla="*/ 119962 w 141604"/>
                <a:gd name="T71" fmla="*/ 19067 h 155575"/>
                <a:gd name="T72" fmla="*/ 78217 w 141604"/>
                <a:gd name="T73" fmla="*/ 19067 h 155575"/>
                <a:gd name="T74" fmla="*/ 83986 w 141604"/>
                <a:gd name="T75" fmla="*/ 23182 h 155575"/>
                <a:gd name="T76" fmla="*/ 88876 w 141604"/>
                <a:gd name="T77" fmla="*/ 31381 h 155575"/>
                <a:gd name="T78" fmla="*/ 94740 w 141604"/>
                <a:gd name="T79" fmla="*/ 58961 h 155575"/>
                <a:gd name="T80" fmla="*/ 45171 w 141604"/>
                <a:gd name="T81" fmla="*/ 62186 h 155575"/>
                <a:gd name="T82" fmla="*/ 139881 w 141604"/>
                <a:gd name="T83" fmla="*/ 62186 h 155575"/>
                <a:gd name="T84" fmla="*/ 137012 w 141604"/>
                <a:gd name="T85" fmla="*/ 49063 h 155575"/>
                <a:gd name="T86" fmla="*/ 131558 w 141604"/>
                <a:gd name="T87" fmla="*/ 35444 h 155575"/>
                <a:gd name="T88" fmla="*/ 123922 w 141604"/>
                <a:gd name="T89" fmla="*/ 23182 h 155575"/>
                <a:gd name="T90" fmla="*/ 119962 w 141604"/>
                <a:gd name="T91" fmla="*/ 19067 h 155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1604" h="155575">
                  <a:moveTo>
                    <a:pt x="72448" y="0"/>
                  </a:moveTo>
                  <a:lnTo>
                    <a:pt x="30127" y="11631"/>
                  </a:lnTo>
                  <a:lnTo>
                    <a:pt x="4872" y="44840"/>
                  </a:lnTo>
                  <a:lnTo>
                    <a:pt x="0" y="75976"/>
                  </a:lnTo>
                  <a:lnTo>
                    <a:pt x="1382" y="92760"/>
                  </a:lnTo>
                  <a:lnTo>
                    <a:pt x="22145" y="133315"/>
                  </a:lnTo>
                  <a:lnTo>
                    <a:pt x="64195" y="154085"/>
                  </a:lnTo>
                  <a:lnTo>
                    <a:pt x="82133" y="155471"/>
                  </a:lnTo>
                  <a:lnTo>
                    <a:pt x="95258" y="154718"/>
                  </a:lnTo>
                  <a:lnTo>
                    <a:pt x="108529" y="152458"/>
                  </a:lnTo>
                  <a:lnTo>
                    <a:pt x="121947" y="148695"/>
                  </a:lnTo>
                  <a:lnTo>
                    <a:pt x="135514" y="143430"/>
                  </a:lnTo>
                  <a:lnTo>
                    <a:pt x="131733" y="133168"/>
                  </a:lnTo>
                  <a:lnTo>
                    <a:pt x="95326" y="133168"/>
                  </a:lnTo>
                  <a:lnTo>
                    <a:pt x="85241" y="132194"/>
                  </a:lnTo>
                  <a:lnTo>
                    <a:pt x="54683" y="109392"/>
                  </a:lnTo>
                  <a:lnTo>
                    <a:pt x="45171" y="80364"/>
                  </a:lnTo>
                  <a:lnTo>
                    <a:pt x="141377" y="80364"/>
                  </a:lnTo>
                  <a:lnTo>
                    <a:pt x="140286" y="64037"/>
                  </a:lnTo>
                  <a:lnTo>
                    <a:pt x="139881" y="62186"/>
                  </a:lnTo>
                  <a:lnTo>
                    <a:pt x="45171" y="62186"/>
                  </a:lnTo>
                  <a:lnTo>
                    <a:pt x="44972" y="58082"/>
                  </a:lnTo>
                  <a:lnTo>
                    <a:pt x="63746" y="19067"/>
                  </a:lnTo>
                  <a:lnTo>
                    <a:pt x="119962" y="19067"/>
                  </a:lnTo>
                  <a:lnTo>
                    <a:pt x="114161" y="13040"/>
                  </a:lnTo>
                  <a:lnTo>
                    <a:pt x="102328" y="5795"/>
                  </a:lnTo>
                  <a:lnTo>
                    <a:pt x="88423" y="1448"/>
                  </a:lnTo>
                  <a:lnTo>
                    <a:pt x="72448" y="0"/>
                  </a:lnTo>
                  <a:close/>
                </a:path>
                <a:path w="141604" h="155575">
                  <a:moveTo>
                    <a:pt x="129357" y="126718"/>
                  </a:moveTo>
                  <a:lnTo>
                    <a:pt x="120410" y="129542"/>
                  </a:lnTo>
                  <a:lnTo>
                    <a:pt x="111757" y="131557"/>
                  </a:lnTo>
                  <a:lnTo>
                    <a:pt x="103396" y="132766"/>
                  </a:lnTo>
                  <a:lnTo>
                    <a:pt x="95326" y="133168"/>
                  </a:lnTo>
                  <a:lnTo>
                    <a:pt x="131733" y="133168"/>
                  </a:lnTo>
                  <a:lnTo>
                    <a:pt x="129357" y="126718"/>
                  </a:lnTo>
                  <a:close/>
                </a:path>
                <a:path w="141604" h="155575">
                  <a:moveTo>
                    <a:pt x="119962" y="19067"/>
                  </a:moveTo>
                  <a:lnTo>
                    <a:pt x="78217" y="19067"/>
                  </a:lnTo>
                  <a:lnTo>
                    <a:pt x="83986" y="23182"/>
                  </a:lnTo>
                  <a:lnTo>
                    <a:pt x="88876" y="31381"/>
                  </a:lnTo>
                  <a:lnTo>
                    <a:pt x="94740" y="58961"/>
                  </a:lnTo>
                  <a:lnTo>
                    <a:pt x="45171" y="62186"/>
                  </a:lnTo>
                  <a:lnTo>
                    <a:pt x="139881" y="62186"/>
                  </a:lnTo>
                  <a:lnTo>
                    <a:pt x="137012" y="49063"/>
                  </a:lnTo>
                  <a:lnTo>
                    <a:pt x="131558" y="35444"/>
                  </a:lnTo>
                  <a:lnTo>
                    <a:pt x="123922" y="23182"/>
                  </a:lnTo>
                  <a:lnTo>
                    <a:pt x="119962" y="190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bk object 33">
              <a:extLst>
                <a:ext uri="{FF2B5EF4-FFF2-40B4-BE49-F238E27FC236}">
                  <a16:creationId xmlns:a16="http://schemas.microsoft.com/office/drawing/2014/main" id="{72139A12-E417-6524-7956-F205438176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3410" y="10399195"/>
              <a:ext cx="125326" cy="151063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" name="bk object 34">
              <a:extLst>
                <a:ext uri="{FF2B5EF4-FFF2-40B4-BE49-F238E27FC236}">
                  <a16:creationId xmlns:a16="http://schemas.microsoft.com/office/drawing/2014/main" id="{54DF1352-694D-C444-FE23-5809F6BF4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067" y="10331427"/>
              <a:ext cx="95250" cy="219075"/>
            </a:xfrm>
            <a:custGeom>
              <a:avLst/>
              <a:gdLst>
                <a:gd name="T0" fmla="*/ 70113 w 95250"/>
                <a:gd name="T1" fmla="*/ 72154 h 219075"/>
                <a:gd name="T2" fmla="*/ 46930 w 95250"/>
                <a:gd name="T3" fmla="*/ 72154 h 219075"/>
                <a:gd name="T4" fmla="*/ 0 w 95250"/>
                <a:gd name="T5" fmla="*/ 76594 h 219075"/>
                <a:gd name="T6" fmla="*/ 0 w 95250"/>
                <a:gd name="T7" fmla="*/ 84468 h 219075"/>
                <a:gd name="T8" fmla="*/ 24941 w 95250"/>
                <a:gd name="T9" fmla="*/ 98855 h 219075"/>
                <a:gd name="T10" fmla="*/ 24941 w 95250"/>
                <a:gd name="T11" fmla="*/ 197407 h 219075"/>
                <a:gd name="T12" fmla="*/ 0 w 95250"/>
                <a:gd name="T13" fmla="*/ 212998 h 219075"/>
                <a:gd name="T14" fmla="*/ 0 w 95250"/>
                <a:gd name="T15" fmla="*/ 218831 h 219075"/>
                <a:gd name="T16" fmla="*/ 95044 w 95250"/>
                <a:gd name="T17" fmla="*/ 218831 h 219075"/>
                <a:gd name="T18" fmla="*/ 95044 w 95250"/>
                <a:gd name="T19" fmla="*/ 212998 h 219075"/>
                <a:gd name="T20" fmla="*/ 70113 w 95250"/>
                <a:gd name="T21" fmla="*/ 197407 h 219075"/>
                <a:gd name="T22" fmla="*/ 70113 w 95250"/>
                <a:gd name="T23" fmla="*/ 72154 h 219075"/>
                <a:gd name="T24" fmla="*/ 55338 w 95250"/>
                <a:gd name="T25" fmla="*/ 0 h 219075"/>
                <a:gd name="T26" fmla="*/ 39894 w 95250"/>
                <a:gd name="T27" fmla="*/ 0 h 219075"/>
                <a:gd name="T28" fmla="*/ 33444 w 95250"/>
                <a:gd name="T29" fmla="*/ 2596 h 219075"/>
                <a:gd name="T30" fmla="*/ 22878 w 95250"/>
                <a:gd name="T31" fmla="*/ 12962 h 219075"/>
                <a:gd name="T32" fmla="*/ 20240 w 95250"/>
                <a:gd name="T33" fmla="*/ 19360 h 219075"/>
                <a:gd name="T34" fmla="*/ 20240 w 95250"/>
                <a:gd name="T35" fmla="*/ 34805 h 219075"/>
                <a:gd name="T36" fmla="*/ 22878 w 95250"/>
                <a:gd name="T37" fmla="*/ 41370 h 219075"/>
                <a:gd name="T38" fmla="*/ 33444 w 95250"/>
                <a:gd name="T39" fmla="*/ 51935 h 219075"/>
                <a:gd name="T40" fmla="*/ 39894 w 95250"/>
                <a:gd name="T41" fmla="*/ 54563 h 219075"/>
                <a:gd name="T42" fmla="*/ 55338 w 95250"/>
                <a:gd name="T43" fmla="*/ 54563 h 219075"/>
                <a:gd name="T44" fmla="*/ 61851 w 95250"/>
                <a:gd name="T45" fmla="*/ 51935 h 219075"/>
                <a:gd name="T46" fmla="*/ 72207 w 95250"/>
                <a:gd name="T47" fmla="*/ 41370 h 219075"/>
                <a:gd name="T48" fmla="*/ 74804 w 95250"/>
                <a:gd name="T49" fmla="*/ 34805 h 219075"/>
                <a:gd name="T50" fmla="*/ 74804 w 95250"/>
                <a:gd name="T51" fmla="*/ 19360 h 219075"/>
                <a:gd name="T52" fmla="*/ 72207 w 95250"/>
                <a:gd name="T53" fmla="*/ 12962 h 219075"/>
                <a:gd name="T54" fmla="*/ 61851 w 95250"/>
                <a:gd name="T55" fmla="*/ 2596 h 219075"/>
                <a:gd name="T56" fmla="*/ 55338 w 95250"/>
                <a:gd name="T57" fmla="*/ 0 h 219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5250" h="219075">
                  <a:moveTo>
                    <a:pt x="70113" y="72154"/>
                  </a:moveTo>
                  <a:lnTo>
                    <a:pt x="46930" y="72154"/>
                  </a:lnTo>
                  <a:lnTo>
                    <a:pt x="0" y="76594"/>
                  </a:lnTo>
                  <a:lnTo>
                    <a:pt x="0" y="84468"/>
                  </a:lnTo>
                  <a:lnTo>
                    <a:pt x="24941" y="98855"/>
                  </a:lnTo>
                  <a:lnTo>
                    <a:pt x="24941" y="197407"/>
                  </a:lnTo>
                  <a:lnTo>
                    <a:pt x="0" y="212998"/>
                  </a:lnTo>
                  <a:lnTo>
                    <a:pt x="0" y="218831"/>
                  </a:lnTo>
                  <a:lnTo>
                    <a:pt x="95044" y="218831"/>
                  </a:lnTo>
                  <a:lnTo>
                    <a:pt x="95044" y="212998"/>
                  </a:lnTo>
                  <a:lnTo>
                    <a:pt x="70113" y="197407"/>
                  </a:lnTo>
                  <a:lnTo>
                    <a:pt x="70113" y="72154"/>
                  </a:lnTo>
                  <a:close/>
                </a:path>
                <a:path w="95250" h="219075">
                  <a:moveTo>
                    <a:pt x="55338" y="0"/>
                  </a:moveTo>
                  <a:lnTo>
                    <a:pt x="39894" y="0"/>
                  </a:lnTo>
                  <a:lnTo>
                    <a:pt x="33444" y="2596"/>
                  </a:lnTo>
                  <a:lnTo>
                    <a:pt x="22878" y="12962"/>
                  </a:lnTo>
                  <a:lnTo>
                    <a:pt x="20240" y="19360"/>
                  </a:lnTo>
                  <a:lnTo>
                    <a:pt x="20240" y="34805"/>
                  </a:lnTo>
                  <a:lnTo>
                    <a:pt x="22878" y="41370"/>
                  </a:lnTo>
                  <a:lnTo>
                    <a:pt x="33444" y="51935"/>
                  </a:lnTo>
                  <a:lnTo>
                    <a:pt x="39894" y="54563"/>
                  </a:lnTo>
                  <a:lnTo>
                    <a:pt x="55338" y="54563"/>
                  </a:lnTo>
                  <a:lnTo>
                    <a:pt x="61851" y="51935"/>
                  </a:lnTo>
                  <a:lnTo>
                    <a:pt x="72207" y="41370"/>
                  </a:lnTo>
                  <a:lnTo>
                    <a:pt x="74804" y="34805"/>
                  </a:lnTo>
                  <a:lnTo>
                    <a:pt x="74804" y="19360"/>
                  </a:lnTo>
                  <a:lnTo>
                    <a:pt x="72207" y="12962"/>
                  </a:lnTo>
                  <a:lnTo>
                    <a:pt x="61851" y="2596"/>
                  </a:lnTo>
                  <a:lnTo>
                    <a:pt x="55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bk object 35">
              <a:extLst>
                <a:ext uri="{FF2B5EF4-FFF2-40B4-BE49-F238E27FC236}">
                  <a16:creationId xmlns:a16="http://schemas.microsoft.com/office/drawing/2014/main" id="{C1838BD8-A4E2-2B91-1B60-81F9E572E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6099" y="10331427"/>
              <a:ext cx="95250" cy="219075"/>
            </a:xfrm>
            <a:custGeom>
              <a:avLst/>
              <a:gdLst>
                <a:gd name="T0" fmla="*/ 70113 w 95250"/>
                <a:gd name="T1" fmla="*/ 72154 h 219075"/>
                <a:gd name="T2" fmla="*/ 46930 w 95250"/>
                <a:gd name="T3" fmla="*/ 72154 h 219075"/>
                <a:gd name="T4" fmla="*/ 0 w 95250"/>
                <a:gd name="T5" fmla="*/ 76594 h 219075"/>
                <a:gd name="T6" fmla="*/ 0 w 95250"/>
                <a:gd name="T7" fmla="*/ 84468 h 219075"/>
                <a:gd name="T8" fmla="*/ 24941 w 95250"/>
                <a:gd name="T9" fmla="*/ 98855 h 219075"/>
                <a:gd name="T10" fmla="*/ 24941 w 95250"/>
                <a:gd name="T11" fmla="*/ 197407 h 219075"/>
                <a:gd name="T12" fmla="*/ 0 w 95250"/>
                <a:gd name="T13" fmla="*/ 212998 h 219075"/>
                <a:gd name="T14" fmla="*/ 0 w 95250"/>
                <a:gd name="T15" fmla="*/ 218831 h 219075"/>
                <a:gd name="T16" fmla="*/ 95044 w 95250"/>
                <a:gd name="T17" fmla="*/ 218831 h 219075"/>
                <a:gd name="T18" fmla="*/ 95044 w 95250"/>
                <a:gd name="T19" fmla="*/ 212998 h 219075"/>
                <a:gd name="T20" fmla="*/ 70113 w 95250"/>
                <a:gd name="T21" fmla="*/ 197407 h 219075"/>
                <a:gd name="T22" fmla="*/ 70113 w 95250"/>
                <a:gd name="T23" fmla="*/ 72154 h 219075"/>
                <a:gd name="T24" fmla="*/ 55338 w 95250"/>
                <a:gd name="T25" fmla="*/ 0 h 219075"/>
                <a:gd name="T26" fmla="*/ 39894 w 95250"/>
                <a:gd name="T27" fmla="*/ 0 h 219075"/>
                <a:gd name="T28" fmla="*/ 33444 w 95250"/>
                <a:gd name="T29" fmla="*/ 2596 h 219075"/>
                <a:gd name="T30" fmla="*/ 22878 w 95250"/>
                <a:gd name="T31" fmla="*/ 12962 h 219075"/>
                <a:gd name="T32" fmla="*/ 20240 w 95250"/>
                <a:gd name="T33" fmla="*/ 19360 h 219075"/>
                <a:gd name="T34" fmla="*/ 20240 w 95250"/>
                <a:gd name="T35" fmla="*/ 34805 h 219075"/>
                <a:gd name="T36" fmla="*/ 22878 w 95250"/>
                <a:gd name="T37" fmla="*/ 41370 h 219075"/>
                <a:gd name="T38" fmla="*/ 33444 w 95250"/>
                <a:gd name="T39" fmla="*/ 51935 h 219075"/>
                <a:gd name="T40" fmla="*/ 39894 w 95250"/>
                <a:gd name="T41" fmla="*/ 54563 h 219075"/>
                <a:gd name="T42" fmla="*/ 55338 w 95250"/>
                <a:gd name="T43" fmla="*/ 54563 h 219075"/>
                <a:gd name="T44" fmla="*/ 61851 w 95250"/>
                <a:gd name="T45" fmla="*/ 51935 h 219075"/>
                <a:gd name="T46" fmla="*/ 72207 w 95250"/>
                <a:gd name="T47" fmla="*/ 41370 h 219075"/>
                <a:gd name="T48" fmla="*/ 74804 w 95250"/>
                <a:gd name="T49" fmla="*/ 34805 h 219075"/>
                <a:gd name="T50" fmla="*/ 74804 w 95250"/>
                <a:gd name="T51" fmla="*/ 19360 h 219075"/>
                <a:gd name="T52" fmla="*/ 72207 w 95250"/>
                <a:gd name="T53" fmla="*/ 12962 h 219075"/>
                <a:gd name="T54" fmla="*/ 61851 w 95250"/>
                <a:gd name="T55" fmla="*/ 2596 h 219075"/>
                <a:gd name="T56" fmla="*/ 55338 w 95250"/>
                <a:gd name="T57" fmla="*/ 0 h 219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5250" h="219075">
                  <a:moveTo>
                    <a:pt x="70113" y="72154"/>
                  </a:moveTo>
                  <a:lnTo>
                    <a:pt x="46930" y="72154"/>
                  </a:lnTo>
                  <a:lnTo>
                    <a:pt x="0" y="76594"/>
                  </a:lnTo>
                  <a:lnTo>
                    <a:pt x="0" y="84468"/>
                  </a:lnTo>
                  <a:lnTo>
                    <a:pt x="24941" y="98855"/>
                  </a:lnTo>
                  <a:lnTo>
                    <a:pt x="24941" y="197407"/>
                  </a:lnTo>
                  <a:lnTo>
                    <a:pt x="0" y="212998"/>
                  </a:lnTo>
                  <a:lnTo>
                    <a:pt x="0" y="218831"/>
                  </a:lnTo>
                  <a:lnTo>
                    <a:pt x="95044" y="218831"/>
                  </a:lnTo>
                  <a:lnTo>
                    <a:pt x="95044" y="212998"/>
                  </a:lnTo>
                  <a:lnTo>
                    <a:pt x="70113" y="197407"/>
                  </a:lnTo>
                  <a:lnTo>
                    <a:pt x="70113" y="72154"/>
                  </a:lnTo>
                  <a:close/>
                </a:path>
                <a:path w="95250" h="219075">
                  <a:moveTo>
                    <a:pt x="55338" y="0"/>
                  </a:moveTo>
                  <a:lnTo>
                    <a:pt x="39894" y="0"/>
                  </a:lnTo>
                  <a:lnTo>
                    <a:pt x="33444" y="2596"/>
                  </a:lnTo>
                  <a:lnTo>
                    <a:pt x="22878" y="12962"/>
                  </a:lnTo>
                  <a:lnTo>
                    <a:pt x="20240" y="19360"/>
                  </a:lnTo>
                  <a:lnTo>
                    <a:pt x="20240" y="34805"/>
                  </a:lnTo>
                  <a:lnTo>
                    <a:pt x="22878" y="41370"/>
                  </a:lnTo>
                  <a:lnTo>
                    <a:pt x="33444" y="51935"/>
                  </a:lnTo>
                  <a:lnTo>
                    <a:pt x="39894" y="54563"/>
                  </a:lnTo>
                  <a:lnTo>
                    <a:pt x="55338" y="54563"/>
                  </a:lnTo>
                  <a:lnTo>
                    <a:pt x="61851" y="51935"/>
                  </a:lnTo>
                  <a:lnTo>
                    <a:pt x="72207" y="41370"/>
                  </a:lnTo>
                  <a:lnTo>
                    <a:pt x="74804" y="34805"/>
                  </a:lnTo>
                  <a:lnTo>
                    <a:pt x="74804" y="19360"/>
                  </a:lnTo>
                  <a:lnTo>
                    <a:pt x="72207" y="12962"/>
                  </a:lnTo>
                  <a:lnTo>
                    <a:pt x="61851" y="2596"/>
                  </a:lnTo>
                  <a:lnTo>
                    <a:pt x="55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bk object 36">
              <a:extLst>
                <a:ext uri="{FF2B5EF4-FFF2-40B4-BE49-F238E27FC236}">
                  <a16:creationId xmlns:a16="http://schemas.microsoft.com/office/drawing/2014/main" id="{B32FD934-6567-3684-F58F-21F2F4DE3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057" y="10376890"/>
              <a:ext cx="101600" cy="177800"/>
            </a:xfrm>
            <a:custGeom>
              <a:avLst/>
              <a:gdLst>
                <a:gd name="T0" fmla="*/ 60710 w 101600"/>
                <a:gd name="T1" fmla="*/ 47234 h 177800"/>
                <a:gd name="T2" fmla="*/ 15538 w 101600"/>
                <a:gd name="T3" fmla="*/ 47234 h 177800"/>
                <a:gd name="T4" fmla="*/ 15538 w 101600"/>
                <a:gd name="T5" fmla="*/ 132592 h 177800"/>
                <a:gd name="T6" fmla="*/ 18581 w 101600"/>
                <a:gd name="T7" fmla="*/ 152361 h 177800"/>
                <a:gd name="T8" fmla="*/ 27711 w 101600"/>
                <a:gd name="T9" fmla="*/ 166480 h 177800"/>
                <a:gd name="T10" fmla="*/ 42926 w 101600"/>
                <a:gd name="T11" fmla="*/ 174951 h 177800"/>
                <a:gd name="T12" fmla="*/ 64228 w 101600"/>
                <a:gd name="T13" fmla="*/ 177774 h 177800"/>
                <a:gd name="T14" fmla="*/ 73929 w 101600"/>
                <a:gd name="T15" fmla="*/ 177187 h 177800"/>
                <a:gd name="T16" fmla="*/ 83371 w 101600"/>
                <a:gd name="T17" fmla="*/ 175427 h 177800"/>
                <a:gd name="T18" fmla="*/ 92558 w 101600"/>
                <a:gd name="T19" fmla="*/ 172495 h 177800"/>
                <a:gd name="T20" fmla="*/ 101494 w 101600"/>
                <a:gd name="T21" fmla="*/ 168392 h 177800"/>
                <a:gd name="T22" fmla="*/ 98305 w 101600"/>
                <a:gd name="T23" fmla="*/ 157241 h 177800"/>
                <a:gd name="T24" fmla="*/ 70490 w 101600"/>
                <a:gd name="T25" fmla="*/ 157241 h 177800"/>
                <a:gd name="T26" fmla="*/ 66092 w 101600"/>
                <a:gd name="T27" fmla="*/ 155283 h 177800"/>
                <a:gd name="T28" fmla="*/ 61778 w 101600"/>
                <a:gd name="T29" fmla="*/ 147461 h 177800"/>
                <a:gd name="T30" fmla="*/ 60710 w 101600"/>
                <a:gd name="T31" fmla="*/ 140718 h 177800"/>
                <a:gd name="T32" fmla="*/ 60710 w 101600"/>
                <a:gd name="T33" fmla="*/ 47234 h 177800"/>
                <a:gd name="T34" fmla="*/ 96792 w 101600"/>
                <a:gd name="T35" fmla="*/ 151953 h 177800"/>
                <a:gd name="T36" fmla="*/ 88583 w 101600"/>
                <a:gd name="T37" fmla="*/ 155471 h 177800"/>
                <a:gd name="T38" fmla="*/ 82028 w 101600"/>
                <a:gd name="T39" fmla="*/ 157241 h 177800"/>
                <a:gd name="T40" fmla="*/ 98305 w 101600"/>
                <a:gd name="T41" fmla="*/ 157241 h 177800"/>
                <a:gd name="T42" fmla="*/ 96792 w 101600"/>
                <a:gd name="T43" fmla="*/ 151953 h 177800"/>
                <a:gd name="T44" fmla="*/ 60710 w 101600"/>
                <a:gd name="T45" fmla="*/ 0 h 177800"/>
                <a:gd name="T46" fmla="*/ 49851 w 101600"/>
                <a:gd name="T47" fmla="*/ 0 h 177800"/>
                <a:gd name="T48" fmla="*/ 0 w 101600"/>
                <a:gd name="T49" fmla="*/ 40417 h 177800"/>
                <a:gd name="T50" fmla="*/ 0 w 101600"/>
                <a:gd name="T51" fmla="*/ 47234 h 177800"/>
                <a:gd name="T52" fmla="*/ 97086 w 101600"/>
                <a:gd name="T53" fmla="*/ 47234 h 177800"/>
                <a:gd name="T54" fmla="*/ 97086 w 101600"/>
                <a:gd name="T55" fmla="*/ 28166 h 177800"/>
                <a:gd name="T56" fmla="*/ 60710 w 101600"/>
                <a:gd name="T57" fmla="*/ 28166 h 177800"/>
                <a:gd name="T58" fmla="*/ 60710 w 101600"/>
                <a:gd name="T59" fmla="*/ 0 h 177800"/>
                <a:gd name="T60" fmla="*/ 97086 w 101600"/>
                <a:gd name="T61" fmla="*/ 26700 h 177800"/>
                <a:gd name="T62" fmla="*/ 60710 w 101600"/>
                <a:gd name="T63" fmla="*/ 28166 h 177800"/>
                <a:gd name="T64" fmla="*/ 97086 w 101600"/>
                <a:gd name="T65" fmla="*/ 28166 h 177800"/>
                <a:gd name="T66" fmla="*/ 97086 w 101600"/>
                <a:gd name="T67" fmla="*/ 26700 h 177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600" h="177800">
                  <a:moveTo>
                    <a:pt x="60710" y="47234"/>
                  </a:moveTo>
                  <a:lnTo>
                    <a:pt x="15538" y="47234"/>
                  </a:lnTo>
                  <a:lnTo>
                    <a:pt x="15538" y="132592"/>
                  </a:lnTo>
                  <a:lnTo>
                    <a:pt x="18581" y="152361"/>
                  </a:lnTo>
                  <a:lnTo>
                    <a:pt x="27711" y="166480"/>
                  </a:lnTo>
                  <a:lnTo>
                    <a:pt x="42926" y="174951"/>
                  </a:lnTo>
                  <a:lnTo>
                    <a:pt x="64228" y="177774"/>
                  </a:lnTo>
                  <a:lnTo>
                    <a:pt x="73929" y="177187"/>
                  </a:lnTo>
                  <a:lnTo>
                    <a:pt x="83371" y="175427"/>
                  </a:lnTo>
                  <a:lnTo>
                    <a:pt x="92558" y="172495"/>
                  </a:lnTo>
                  <a:lnTo>
                    <a:pt x="101494" y="168392"/>
                  </a:lnTo>
                  <a:lnTo>
                    <a:pt x="98305" y="157241"/>
                  </a:lnTo>
                  <a:lnTo>
                    <a:pt x="70490" y="157241"/>
                  </a:lnTo>
                  <a:lnTo>
                    <a:pt x="66092" y="155283"/>
                  </a:lnTo>
                  <a:lnTo>
                    <a:pt x="61778" y="147461"/>
                  </a:lnTo>
                  <a:lnTo>
                    <a:pt x="60710" y="140718"/>
                  </a:lnTo>
                  <a:lnTo>
                    <a:pt x="60710" y="47234"/>
                  </a:lnTo>
                  <a:close/>
                </a:path>
                <a:path w="101600" h="177800">
                  <a:moveTo>
                    <a:pt x="96792" y="151953"/>
                  </a:moveTo>
                  <a:lnTo>
                    <a:pt x="88583" y="155471"/>
                  </a:lnTo>
                  <a:lnTo>
                    <a:pt x="82028" y="157241"/>
                  </a:lnTo>
                  <a:lnTo>
                    <a:pt x="98305" y="157241"/>
                  </a:lnTo>
                  <a:lnTo>
                    <a:pt x="96792" y="151953"/>
                  </a:lnTo>
                  <a:close/>
                </a:path>
                <a:path w="101600" h="177800">
                  <a:moveTo>
                    <a:pt x="60710" y="0"/>
                  </a:moveTo>
                  <a:lnTo>
                    <a:pt x="49851" y="0"/>
                  </a:lnTo>
                  <a:lnTo>
                    <a:pt x="0" y="40417"/>
                  </a:lnTo>
                  <a:lnTo>
                    <a:pt x="0" y="47234"/>
                  </a:lnTo>
                  <a:lnTo>
                    <a:pt x="97086" y="47234"/>
                  </a:lnTo>
                  <a:lnTo>
                    <a:pt x="97086" y="28166"/>
                  </a:lnTo>
                  <a:lnTo>
                    <a:pt x="60710" y="28166"/>
                  </a:lnTo>
                  <a:lnTo>
                    <a:pt x="60710" y="0"/>
                  </a:lnTo>
                  <a:close/>
                </a:path>
                <a:path w="101600" h="177800">
                  <a:moveTo>
                    <a:pt x="97086" y="26700"/>
                  </a:moveTo>
                  <a:lnTo>
                    <a:pt x="60710" y="28166"/>
                  </a:lnTo>
                  <a:lnTo>
                    <a:pt x="97086" y="28166"/>
                  </a:lnTo>
                  <a:lnTo>
                    <a:pt x="97086" y="267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" name="bk object 37">
              <a:extLst>
                <a:ext uri="{FF2B5EF4-FFF2-40B4-BE49-F238E27FC236}">
                  <a16:creationId xmlns:a16="http://schemas.microsoft.com/office/drawing/2014/main" id="{3795B5F8-12BC-9200-4CE2-D530A5E27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035" y="10403588"/>
              <a:ext cx="182880" cy="234950"/>
            </a:xfrm>
            <a:custGeom>
              <a:avLst/>
              <a:gdLst>
                <a:gd name="T0" fmla="*/ 90646 w 182879"/>
                <a:gd name="T1" fmla="*/ 0 h 234950"/>
                <a:gd name="T2" fmla="*/ 0 w 182879"/>
                <a:gd name="T3" fmla="*/ 0 h 234950"/>
                <a:gd name="T4" fmla="*/ 0 w 182879"/>
                <a:gd name="T5" fmla="*/ 5015 h 234950"/>
                <a:gd name="T6" fmla="*/ 22009 w 182879"/>
                <a:gd name="T7" fmla="*/ 21716 h 234950"/>
                <a:gd name="T8" fmla="*/ 85945 w 182879"/>
                <a:gd name="T9" fmla="*/ 153419 h 234950"/>
                <a:gd name="T10" fmla="*/ 43412 w 182879"/>
                <a:gd name="T11" fmla="*/ 221176 h 234950"/>
                <a:gd name="T12" fmla="*/ 76269 w 182879"/>
                <a:gd name="T13" fmla="*/ 234369 h 234950"/>
                <a:gd name="T14" fmla="*/ 130271 w 182879"/>
                <a:gd name="T15" fmla="*/ 94457 h 234950"/>
                <a:gd name="T16" fmla="*/ 109117 w 182879"/>
                <a:gd name="T17" fmla="*/ 94457 h 234950"/>
                <a:gd name="T18" fmla="*/ 71285 w 182879"/>
                <a:gd name="T19" fmla="*/ 19077 h 234950"/>
                <a:gd name="T20" fmla="*/ 90646 w 182879"/>
                <a:gd name="T21" fmla="*/ 5015 h 234950"/>
                <a:gd name="T22" fmla="*/ 90646 w 182879"/>
                <a:gd name="T23" fmla="*/ 0 h 234950"/>
                <a:gd name="T24" fmla="*/ 182455 w 182879"/>
                <a:gd name="T25" fmla="*/ 0 h 234950"/>
                <a:gd name="T26" fmla="*/ 114404 w 182879"/>
                <a:gd name="T27" fmla="*/ 0 h 234950"/>
                <a:gd name="T28" fmla="*/ 114404 w 182879"/>
                <a:gd name="T29" fmla="*/ 5015 h 234950"/>
                <a:gd name="T30" fmla="*/ 136697 w 182879"/>
                <a:gd name="T31" fmla="*/ 21130 h 234950"/>
                <a:gd name="T32" fmla="*/ 109117 w 182879"/>
                <a:gd name="T33" fmla="*/ 94457 h 234950"/>
                <a:gd name="T34" fmla="*/ 130271 w 182879"/>
                <a:gd name="T35" fmla="*/ 94457 h 234950"/>
                <a:gd name="T36" fmla="*/ 158120 w 182879"/>
                <a:gd name="T37" fmla="*/ 22302 h 234950"/>
                <a:gd name="T38" fmla="*/ 182455 w 182879"/>
                <a:gd name="T39" fmla="*/ 5015 h 234950"/>
                <a:gd name="T40" fmla="*/ 182455 w 182879"/>
                <a:gd name="T41" fmla="*/ 0 h 234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879" h="234950">
                  <a:moveTo>
                    <a:pt x="90646" y="0"/>
                  </a:moveTo>
                  <a:lnTo>
                    <a:pt x="0" y="0"/>
                  </a:lnTo>
                  <a:lnTo>
                    <a:pt x="0" y="5015"/>
                  </a:lnTo>
                  <a:lnTo>
                    <a:pt x="22009" y="21716"/>
                  </a:lnTo>
                  <a:lnTo>
                    <a:pt x="85945" y="153419"/>
                  </a:lnTo>
                  <a:lnTo>
                    <a:pt x="43412" y="221176"/>
                  </a:lnTo>
                  <a:lnTo>
                    <a:pt x="76269" y="234369"/>
                  </a:lnTo>
                  <a:lnTo>
                    <a:pt x="130271" y="94457"/>
                  </a:lnTo>
                  <a:lnTo>
                    <a:pt x="109117" y="94457"/>
                  </a:lnTo>
                  <a:lnTo>
                    <a:pt x="71285" y="19077"/>
                  </a:lnTo>
                  <a:lnTo>
                    <a:pt x="90646" y="5015"/>
                  </a:lnTo>
                  <a:lnTo>
                    <a:pt x="90646" y="0"/>
                  </a:lnTo>
                  <a:close/>
                </a:path>
                <a:path w="182879" h="234950">
                  <a:moveTo>
                    <a:pt x="182455" y="0"/>
                  </a:moveTo>
                  <a:lnTo>
                    <a:pt x="114404" y="0"/>
                  </a:lnTo>
                  <a:lnTo>
                    <a:pt x="114404" y="5015"/>
                  </a:lnTo>
                  <a:lnTo>
                    <a:pt x="136697" y="21130"/>
                  </a:lnTo>
                  <a:lnTo>
                    <a:pt x="109117" y="94457"/>
                  </a:lnTo>
                  <a:lnTo>
                    <a:pt x="130271" y="94457"/>
                  </a:lnTo>
                  <a:lnTo>
                    <a:pt x="158120" y="22302"/>
                  </a:lnTo>
                  <a:lnTo>
                    <a:pt x="182455" y="5015"/>
                  </a:lnTo>
                  <a:lnTo>
                    <a:pt x="1824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bk object 38">
              <a:extLst>
                <a:ext uri="{FF2B5EF4-FFF2-40B4-BE49-F238E27FC236}">
                  <a16:creationId xmlns:a16="http://schemas.microsoft.com/office/drawing/2014/main" id="{0897DDD4-E9AF-4D3C-A4AF-4848E06086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2750" y="10399193"/>
              <a:ext cx="118708" cy="155346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8" name="bk object 40">
            <a:extLst>
              <a:ext uri="{FF2B5EF4-FFF2-40B4-BE49-F238E27FC236}">
                <a16:creationId xmlns:a16="http://schemas.microsoft.com/office/drawing/2014/main" id="{96B10E5A-C0D2-99CF-3A79-E2E5C4660C34}"/>
              </a:ext>
            </a:extLst>
          </p:cNvPr>
          <p:cNvSpPr>
            <a:spLocks/>
          </p:cNvSpPr>
          <p:nvPr/>
        </p:nvSpPr>
        <p:spPr bwMode="auto">
          <a:xfrm>
            <a:off x="9883775" y="762000"/>
            <a:ext cx="336550" cy="338138"/>
          </a:xfrm>
          <a:custGeom>
            <a:avLst/>
            <a:gdLst>
              <a:gd name="T0" fmla="*/ 337560 w 337820"/>
              <a:gd name="T1" fmla="*/ 338031 h 338455"/>
              <a:gd name="T2" fmla="*/ 0 w 337820"/>
              <a:gd name="T3" fmla="*/ 0 h 3384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37820" h="338455">
                <a:moveTo>
                  <a:pt x="337560" y="338031"/>
                </a:moveTo>
                <a:lnTo>
                  <a:pt x="0" y="0"/>
                </a:lnTo>
              </a:path>
            </a:pathLst>
          </a:custGeom>
          <a:noFill/>
          <a:ln w="20941">
            <a:solidFill>
              <a:srgbClr val="FDBA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bk object 41">
            <a:extLst>
              <a:ext uri="{FF2B5EF4-FFF2-40B4-BE49-F238E27FC236}">
                <a16:creationId xmlns:a16="http://schemas.microsoft.com/office/drawing/2014/main" id="{2FC0C232-8A04-2871-8CA3-7575317E6761}"/>
              </a:ext>
            </a:extLst>
          </p:cNvPr>
          <p:cNvSpPr>
            <a:spLocks/>
          </p:cNvSpPr>
          <p:nvPr/>
        </p:nvSpPr>
        <p:spPr bwMode="auto">
          <a:xfrm>
            <a:off x="9883775" y="762000"/>
            <a:ext cx="336550" cy="338138"/>
          </a:xfrm>
          <a:custGeom>
            <a:avLst/>
            <a:gdLst>
              <a:gd name="T0" fmla="*/ 337560 w 337820"/>
              <a:gd name="T1" fmla="*/ 0 h 338455"/>
              <a:gd name="T2" fmla="*/ 0 w 337820"/>
              <a:gd name="T3" fmla="*/ 338031 h 3384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37820" h="338455">
                <a:moveTo>
                  <a:pt x="337560" y="0"/>
                </a:moveTo>
                <a:lnTo>
                  <a:pt x="0" y="338031"/>
                </a:lnTo>
              </a:path>
            </a:pathLst>
          </a:custGeom>
          <a:noFill/>
          <a:ln w="20941">
            <a:solidFill>
              <a:srgbClr val="FDBA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bk object 42">
            <a:extLst>
              <a:ext uri="{FF2B5EF4-FFF2-40B4-BE49-F238E27FC236}">
                <a16:creationId xmlns:a16="http://schemas.microsoft.com/office/drawing/2014/main" id="{D8F9DA72-4A27-1DDC-707E-68EAA4E9846D}"/>
              </a:ext>
            </a:extLst>
          </p:cNvPr>
          <p:cNvSpPr>
            <a:spLocks/>
          </p:cNvSpPr>
          <p:nvPr/>
        </p:nvSpPr>
        <p:spPr bwMode="auto">
          <a:xfrm>
            <a:off x="10052050" y="1106488"/>
            <a:ext cx="0" cy="1720850"/>
          </a:xfrm>
          <a:custGeom>
            <a:avLst/>
            <a:gdLst>
              <a:gd name="T0" fmla="*/ 1720397 h 1720850"/>
              <a:gd name="T1" fmla="*/ 0 h 17208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720850">
                <a:moveTo>
                  <a:pt x="0" y="1720397"/>
                </a:moveTo>
                <a:lnTo>
                  <a:pt x="0" y="0"/>
                </a:lnTo>
              </a:path>
            </a:pathLst>
          </a:custGeom>
          <a:noFill/>
          <a:ln w="20941">
            <a:solidFill>
              <a:srgbClr val="FDBA1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bk object 43">
            <a:extLst>
              <a:ext uri="{FF2B5EF4-FFF2-40B4-BE49-F238E27FC236}">
                <a16:creationId xmlns:a16="http://schemas.microsoft.com/office/drawing/2014/main" id="{E30AD06D-FA01-4D0A-AFCB-4A517E0D5C33}"/>
              </a:ext>
            </a:extLst>
          </p:cNvPr>
          <p:cNvSpPr>
            <a:spLocks/>
          </p:cNvSpPr>
          <p:nvPr/>
        </p:nvSpPr>
        <p:spPr bwMode="auto">
          <a:xfrm>
            <a:off x="9883775" y="10209213"/>
            <a:ext cx="336550" cy="338137"/>
          </a:xfrm>
          <a:custGeom>
            <a:avLst/>
            <a:gdLst>
              <a:gd name="T0" fmla="*/ 0 w 337820"/>
              <a:gd name="T1" fmla="*/ 0 h 338454"/>
              <a:gd name="T2" fmla="*/ 337560 w 337820"/>
              <a:gd name="T3" fmla="*/ 338031 h 3384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37820" h="338454">
                <a:moveTo>
                  <a:pt x="0" y="0"/>
                </a:moveTo>
                <a:lnTo>
                  <a:pt x="337560" y="338031"/>
                </a:lnTo>
              </a:path>
            </a:pathLst>
          </a:custGeom>
          <a:noFill/>
          <a:ln w="20941">
            <a:solidFill>
              <a:srgbClr val="FDBA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" name="bk object 44">
            <a:extLst>
              <a:ext uri="{FF2B5EF4-FFF2-40B4-BE49-F238E27FC236}">
                <a16:creationId xmlns:a16="http://schemas.microsoft.com/office/drawing/2014/main" id="{A476DC03-47EB-5DEB-168F-38DFF8B7B53D}"/>
              </a:ext>
            </a:extLst>
          </p:cNvPr>
          <p:cNvSpPr>
            <a:spLocks/>
          </p:cNvSpPr>
          <p:nvPr/>
        </p:nvSpPr>
        <p:spPr bwMode="auto">
          <a:xfrm>
            <a:off x="9883775" y="10209213"/>
            <a:ext cx="336550" cy="338137"/>
          </a:xfrm>
          <a:custGeom>
            <a:avLst/>
            <a:gdLst>
              <a:gd name="T0" fmla="*/ 0 w 337820"/>
              <a:gd name="T1" fmla="*/ 338031 h 338454"/>
              <a:gd name="T2" fmla="*/ 337560 w 337820"/>
              <a:gd name="T3" fmla="*/ 0 h 3384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37820" h="338454">
                <a:moveTo>
                  <a:pt x="0" y="338031"/>
                </a:moveTo>
                <a:lnTo>
                  <a:pt x="337560" y="0"/>
                </a:lnTo>
              </a:path>
            </a:pathLst>
          </a:custGeom>
          <a:noFill/>
          <a:ln w="20941">
            <a:solidFill>
              <a:srgbClr val="FDBA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bk object 45">
            <a:extLst>
              <a:ext uri="{FF2B5EF4-FFF2-40B4-BE49-F238E27FC236}">
                <a16:creationId xmlns:a16="http://schemas.microsoft.com/office/drawing/2014/main" id="{4546F0DC-439A-F917-5BE9-C1FDE48C03C9}"/>
              </a:ext>
            </a:extLst>
          </p:cNvPr>
          <p:cNvSpPr>
            <a:spLocks/>
          </p:cNvSpPr>
          <p:nvPr/>
        </p:nvSpPr>
        <p:spPr bwMode="auto">
          <a:xfrm>
            <a:off x="10052050" y="8482013"/>
            <a:ext cx="0" cy="1720850"/>
          </a:xfrm>
          <a:custGeom>
            <a:avLst/>
            <a:gdLst>
              <a:gd name="T0" fmla="*/ 0 h 1720850"/>
              <a:gd name="T1" fmla="*/ 1720397 h 17208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720850">
                <a:moveTo>
                  <a:pt x="0" y="0"/>
                </a:moveTo>
                <a:lnTo>
                  <a:pt x="0" y="1720397"/>
                </a:lnTo>
              </a:path>
            </a:pathLst>
          </a:custGeom>
          <a:noFill/>
          <a:ln w="20941">
            <a:solidFill>
              <a:srgbClr val="FDBA1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Holder 7">
            <a:extLst>
              <a:ext uri="{FF2B5EF4-FFF2-40B4-BE49-F238E27FC236}">
                <a16:creationId xmlns:a16="http://schemas.microsoft.com/office/drawing/2014/main" id="{E075A3C4-5437-F368-681D-144A7D95B28D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8684875" y="10207625"/>
            <a:ext cx="639763" cy="639763"/>
          </a:xfrm>
          <a:prstGeom prst="rect">
            <a:avLst/>
          </a:prstGeom>
          <a:ln>
            <a:solidFill>
              <a:srgbClr val="FDBA12"/>
            </a:solidFill>
            <a:miter lim="800000"/>
          </a:ln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b="1" i="0" kern="1200">
                <a:solidFill>
                  <a:srgbClr val="001641"/>
                </a:solidFill>
                <a:latin typeface="DrukWide-Heavy"/>
                <a:ea typeface="+mn-ea"/>
                <a:cs typeface="DrukWide-Heavy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fontAlgn="auto">
              <a:spcBef>
                <a:spcPts val="484"/>
              </a:spcBef>
              <a:spcAft>
                <a:spcPts val="0"/>
              </a:spcAft>
              <a:defRPr/>
            </a:pPr>
            <a:fld id="{9AB29750-DAA9-EE45-BFEC-D06D766621BE}" type="slidenum">
              <a:rPr lang="en-US" spc="10" smtClean="0">
                <a:solidFill>
                  <a:schemeClr val="bg1"/>
                </a:solidFill>
              </a:rPr>
              <a:pPr marL="25400" fontAlgn="auto">
                <a:spcBef>
                  <a:spcPts val="484"/>
                </a:spcBef>
                <a:spcAft>
                  <a:spcPts val="0"/>
                </a:spcAft>
                <a:defRPr/>
              </a:pPr>
              <a:t>‹#›</a:t>
            </a:fld>
            <a:endParaRPr lang="en-US" spc="10" dirty="0">
              <a:solidFill>
                <a:schemeClr val="bg1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168353" y="4087715"/>
            <a:ext cx="7772400" cy="628650"/>
          </a:xfrm>
          <a:prstGeom prst="rect">
            <a:avLst/>
          </a:prstGeom>
        </p:spPr>
        <p:txBody>
          <a:bodyPr/>
          <a:lstStyle>
            <a:lvl1pPr algn="ctr">
              <a:defRPr sz="3950" b="1" i="0">
                <a:solidFill>
                  <a:srgbClr val="001641"/>
                </a:solidFill>
                <a:latin typeface="Cambria" panose="02040503050406030204" pitchFamily="18" charset="0"/>
                <a:cs typeface="Merriweather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9" name="Holder 3"/>
          <p:cNvSpPr>
            <a:spLocks noGrp="1"/>
          </p:cNvSpPr>
          <p:nvPr>
            <p:ph type="subTitle" idx="4"/>
          </p:nvPr>
        </p:nvSpPr>
        <p:spPr>
          <a:xfrm>
            <a:off x="3015615" y="5200386"/>
            <a:ext cx="14072870" cy="2708434"/>
          </a:xfrm>
          <a:prstGeom prst="rect">
            <a:avLst/>
          </a:prstGeom>
        </p:spPr>
        <p:txBody>
          <a:bodyPr/>
          <a:lstStyle>
            <a:lvl1pPr algn="ctr">
              <a:defRPr sz="8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429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k object 16">
            <a:extLst>
              <a:ext uri="{FF2B5EF4-FFF2-40B4-BE49-F238E27FC236}">
                <a16:creationId xmlns:a16="http://schemas.microsoft.com/office/drawing/2014/main" id="{2A710F27-3481-98B2-0D8B-742871393BC7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20104100" cy="11309350"/>
          </a:xfrm>
          <a:custGeom>
            <a:avLst/>
            <a:gdLst>
              <a:gd name="T0" fmla="*/ 0 w 20104100"/>
              <a:gd name="T1" fmla="*/ 11308556 h 11308715"/>
              <a:gd name="T2" fmla="*/ 20104099 w 20104100"/>
              <a:gd name="T3" fmla="*/ 11308556 h 11308715"/>
              <a:gd name="T4" fmla="*/ 20104099 w 20104100"/>
              <a:gd name="T5" fmla="*/ 0 h 11308715"/>
              <a:gd name="T6" fmla="*/ 0 w 20104100"/>
              <a:gd name="T7" fmla="*/ 0 h 11308715"/>
              <a:gd name="T8" fmla="*/ 0 w 20104100"/>
              <a:gd name="T9" fmla="*/ 11308556 h 11308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A3C7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77DEEBE8-310A-6670-40EB-87C7D215501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6125" y="10160000"/>
            <a:ext cx="4113213" cy="573088"/>
            <a:chOff x="746217" y="10159439"/>
            <a:chExt cx="4112698" cy="573405"/>
          </a:xfrm>
        </p:grpSpPr>
        <p:sp>
          <p:nvSpPr>
            <p:cNvPr id="5" name="bk object 26" hidden="1">
              <a:extLst>
                <a:ext uri="{FF2B5EF4-FFF2-40B4-BE49-F238E27FC236}">
                  <a16:creationId xmlns:a16="http://schemas.microsoft.com/office/drawing/2014/main" id="{A4C915F8-7B78-730E-8607-96AF368D6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928" y="10287835"/>
              <a:ext cx="381000" cy="396875"/>
            </a:xfrm>
            <a:custGeom>
              <a:avLst/>
              <a:gdLst>
                <a:gd name="T0" fmla="*/ 380428 w 381000"/>
                <a:gd name="T1" fmla="*/ 0 h 396875"/>
                <a:gd name="T2" fmla="*/ 0 w 381000"/>
                <a:gd name="T3" fmla="*/ 0 h 396875"/>
                <a:gd name="T4" fmla="*/ 0 w 381000"/>
                <a:gd name="T5" fmla="*/ 396427 h 396875"/>
                <a:gd name="T6" fmla="*/ 23496 w 381000"/>
                <a:gd name="T7" fmla="*/ 394794 h 396875"/>
                <a:gd name="T8" fmla="*/ 23496 w 381000"/>
                <a:gd name="T9" fmla="*/ 22051 h 396875"/>
                <a:gd name="T10" fmla="*/ 360680 w 381000"/>
                <a:gd name="T11" fmla="*/ 22051 h 396875"/>
                <a:gd name="T12" fmla="*/ 380428 w 381000"/>
                <a:gd name="T13" fmla="*/ 0 h 396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1000" h="396875">
                  <a:moveTo>
                    <a:pt x="380428" y="0"/>
                  </a:moveTo>
                  <a:lnTo>
                    <a:pt x="0" y="0"/>
                  </a:lnTo>
                  <a:lnTo>
                    <a:pt x="0" y="396427"/>
                  </a:lnTo>
                  <a:lnTo>
                    <a:pt x="23496" y="394794"/>
                  </a:lnTo>
                  <a:lnTo>
                    <a:pt x="23496" y="22051"/>
                  </a:lnTo>
                  <a:lnTo>
                    <a:pt x="360680" y="22051"/>
                  </a:lnTo>
                  <a:lnTo>
                    <a:pt x="3804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" name="bk object 27">
              <a:extLst>
                <a:ext uri="{FF2B5EF4-FFF2-40B4-BE49-F238E27FC236}">
                  <a16:creationId xmlns:a16="http://schemas.microsoft.com/office/drawing/2014/main" id="{63277FC0-86E5-911A-9A72-197322D1C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7" y="10159439"/>
              <a:ext cx="641985" cy="573405"/>
            </a:xfrm>
            <a:custGeom>
              <a:avLst/>
              <a:gdLst>
                <a:gd name="T0" fmla="*/ 0 w 641985"/>
                <a:gd name="T1" fmla="*/ 0 h 573404"/>
                <a:gd name="T2" fmla="*/ 45904 w 641985"/>
                <a:gd name="T3" fmla="*/ 142582 h 573404"/>
                <a:gd name="T4" fmla="*/ 101623 w 641985"/>
                <a:gd name="T5" fmla="*/ 566565 h 573404"/>
                <a:gd name="T6" fmla="*/ 233808 w 641985"/>
                <a:gd name="T7" fmla="*/ 557747 h 573404"/>
                <a:gd name="T8" fmla="*/ 595385 w 641985"/>
                <a:gd name="T9" fmla="*/ 556066 h 573404"/>
                <a:gd name="T10" fmla="*/ 552580 w 641985"/>
                <a:gd name="T11" fmla="*/ 524905 h 573404"/>
                <a:gd name="T12" fmla="*/ 88677 w 641985"/>
                <a:gd name="T13" fmla="*/ 524717 h 573404"/>
                <a:gd name="T14" fmla="*/ 42794 w 641985"/>
                <a:gd name="T15" fmla="*/ 67453 h 573404"/>
                <a:gd name="T16" fmla="*/ 641519 w 641985"/>
                <a:gd name="T17" fmla="*/ 42804 h 573404"/>
                <a:gd name="T18" fmla="*/ 595385 w 641985"/>
                <a:gd name="T19" fmla="*/ 556066 h 573404"/>
                <a:gd name="T20" fmla="*/ 404094 w 641985"/>
                <a:gd name="T21" fmla="*/ 557748 h 573404"/>
                <a:gd name="T22" fmla="*/ 538282 w 641985"/>
                <a:gd name="T23" fmla="*/ 566570 h 573404"/>
                <a:gd name="T24" fmla="*/ 592400 w 641985"/>
                <a:gd name="T25" fmla="*/ 572380 h 573404"/>
                <a:gd name="T26" fmla="*/ 595385 w 641985"/>
                <a:gd name="T27" fmla="*/ 556066 h 573404"/>
                <a:gd name="T28" fmla="*/ 598714 w 641985"/>
                <a:gd name="T29" fmla="*/ 42804 h 573404"/>
                <a:gd name="T30" fmla="*/ 552611 w 641985"/>
                <a:gd name="T31" fmla="*/ 126833 h 573404"/>
                <a:gd name="T32" fmla="*/ 595387 w 641985"/>
                <a:gd name="T33" fmla="*/ 524905 h 573404"/>
                <a:gd name="T34" fmla="*/ 641519 w 641985"/>
                <a:gd name="T35" fmla="*/ 83159 h 573404"/>
                <a:gd name="T36" fmla="*/ 320566 w 641985"/>
                <a:gd name="T37" fmla="*/ 276818 h 573404"/>
                <a:gd name="T38" fmla="*/ 233504 w 641985"/>
                <a:gd name="T39" fmla="*/ 312114 h 573404"/>
                <a:gd name="T40" fmla="*/ 197713 w 641985"/>
                <a:gd name="T41" fmla="*/ 398228 h 573404"/>
                <a:gd name="T42" fmla="*/ 152974 w 641985"/>
                <a:gd name="T43" fmla="*/ 519107 h 573404"/>
                <a:gd name="T44" fmla="*/ 88677 w 641985"/>
                <a:gd name="T45" fmla="*/ 524717 h 573404"/>
                <a:gd name="T46" fmla="*/ 476871 w 641985"/>
                <a:gd name="T47" fmla="*/ 518975 h 573404"/>
                <a:gd name="T48" fmla="*/ 443044 w 641985"/>
                <a:gd name="T49" fmla="*/ 514780 h 573404"/>
                <a:gd name="T50" fmla="*/ 397104 w 641985"/>
                <a:gd name="T51" fmla="*/ 514664 h 573404"/>
                <a:gd name="T52" fmla="*/ 240390 w 641985"/>
                <a:gd name="T53" fmla="*/ 398228 h 573404"/>
                <a:gd name="T54" fmla="*/ 263900 w 641985"/>
                <a:gd name="T55" fmla="*/ 341562 h 573404"/>
                <a:gd name="T56" fmla="*/ 320566 w 641985"/>
                <a:gd name="T57" fmla="*/ 318053 h 573404"/>
                <a:gd name="T58" fmla="*/ 407406 w 641985"/>
                <a:gd name="T59" fmla="*/ 312114 h 573404"/>
                <a:gd name="T60" fmla="*/ 320566 w 641985"/>
                <a:gd name="T61" fmla="*/ 276818 h 573404"/>
                <a:gd name="T62" fmla="*/ 320566 w 641985"/>
                <a:gd name="T63" fmla="*/ 318053 h 573404"/>
                <a:gd name="T64" fmla="*/ 377231 w 641985"/>
                <a:gd name="T65" fmla="*/ 341562 h 573404"/>
                <a:gd name="T66" fmla="*/ 400741 w 641985"/>
                <a:gd name="T67" fmla="*/ 398228 h 573404"/>
                <a:gd name="T68" fmla="*/ 443044 w 641985"/>
                <a:gd name="T69" fmla="*/ 514780 h 573404"/>
                <a:gd name="T70" fmla="*/ 433507 w 641985"/>
                <a:gd name="T71" fmla="*/ 350779 h 573404"/>
                <a:gd name="T72" fmla="*/ 318786 w 641985"/>
                <a:gd name="T73" fmla="*/ 513261 h 573404"/>
                <a:gd name="T74" fmla="*/ 240390 w 641985"/>
                <a:gd name="T75" fmla="*/ 514664 h 573404"/>
                <a:gd name="T76" fmla="*/ 359194 w 641985"/>
                <a:gd name="T77" fmla="*/ 513644 h 573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1985" h="573404">
                  <a:moveTo>
                    <a:pt x="641519" y="0"/>
                  </a:moveTo>
                  <a:lnTo>
                    <a:pt x="0" y="0"/>
                  </a:lnTo>
                  <a:lnTo>
                    <a:pt x="0" y="83159"/>
                  </a:lnTo>
                  <a:lnTo>
                    <a:pt x="45904" y="142582"/>
                  </a:lnTo>
                  <a:lnTo>
                    <a:pt x="45872" y="572788"/>
                  </a:lnTo>
                  <a:lnTo>
                    <a:pt x="101623" y="566565"/>
                  </a:lnTo>
                  <a:lnTo>
                    <a:pt x="159968" y="561760"/>
                  </a:lnTo>
                  <a:lnTo>
                    <a:pt x="233808" y="557747"/>
                  </a:lnTo>
                  <a:lnTo>
                    <a:pt x="318786" y="556066"/>
                  </a:lnTo>
                  <a:lnTo>
                    <a:pt x="595385" y="556066"/>
                  </a:lnTo>
                  <a:lnTo>
                    <a:pt x="595387" y="524905"/>
                  </a:lnTo>
                  <a:lnTo>
                    <a:pt x="552580" y="524905"/>
                  </a:lnTo>
                  <a:lnTo>
                    <a:pt x="550348" y="524717"/>
                  </a:lnTo>
                  <a:lnTo>
                    <a:pt x="88677" y="524717"/>
                  </a:lnTo>
                  <a:lnTo>
                    <a:pt x="88668" y="126833"/>
                  </a:lnTo>
                  <a:lnTo>
                    <a:pt x="42794" y="67453"/>
                  </a:lnTo>
                  <a:lnTo>
                    <a:pt x="42794" y="42804"/>
                  </a:lnTo>
                  <a:lnTo>
                    <a:pt x="641519" y="42804"/>
                  </a:lnTo>
                  <a:lnTo>
                    <a:pt x="641519" y="0"/>
                  </a:lnTo>
                  <a:close/>
                </a:path>
                <a:path w="641985" h="573404">
                  <a:moveTo>
                    <a:pt x="595385" y="556066"/>
                  </a:moveTo>
                  <a:lnTo>
                    <a:pt x="318786" y="556066"/>
                  </a:lnTo>
                  <a:lnTo>
                    <a:pt x="404094" y="557748"/>
                  </a:lnTo>
                  <a:lnTo>
                    <a:pt x="478835" y="561764"/>
                  </a:lnTo>
                  <a:lnTo>
                    <a:pt x="538282" y="566570"/>
                  </a:lnTo>
                  <a:lnTo>
                    <a:pt x="577713" y="570623"/>
                  </a:lnTo>
                  <a:lnTo>
                    <a:pt x="592400" y="572380"/>
                  </a:lnTo>
                  <a:lnTo>
                    <a:pt x="595385" y="572767"/>
                  </a:lnTo>
                  <a:lnTo>
                    <a:pt x="595385" y="556066"/>
                  </a:lnTo>
                  <a:close/>
                </a:path>
                <a:path w="641985" h="573404">
                  <a:moveTo>
                    <a:pt x="641519" y="42804"/>
                  </a:moveTo>
                  <a:lnTo>
                    <a:pt x="598714" y="42804"/>
                  </a:lnTo>
                  <a:lnTo>
                    <a:pt x="598682" y="67453"/>
                  </a:lnTo>
                  <a:lnTo>
                    <a:pt x="552611" y="126833"/>
                  </a:lnTo>
                  <a:lnTo>
                    <a:pt x="552580" y="524905"/>
                  </a:lnTo>
                  <a:lnTo>
                    <a:pt x="595387" y="524905"/>
                  </a:lnTo>
                  <a:lnTo>
                    <a:pt x="595414" y="142582"/>
                  </a:lnTo>
                  <a:lnTo>
                    <a:pt x="641519" y="83159"/>
                  </a:lnTo>
                  <a:lnTo>
                    <a:pt x="641519" y="42804"/>
                  </a:lnTo>
                  <a:close/>
                </a:path>
                <a:path w="641985" h="573404">
                  <a:moveTo>
                    <a:pt x="320566" y="276818"/>
                  </a:moveTo>
                  <a:lnTo>
                    <a:pt x="272561" y="286248"/>
                  </a:lnTo>
                  <a:lnTo>
                    <a:pt x="233504" y="312114"/>
                  </a:lnTo>
                  <a:lnTo>
                    <a:pt x="207246" y="350779"/>
                  </a:lnTo>
                  <a:lnTo>
                    <a:pt x="197713" y="398228"/>
                  </a:lnTo>
                  <a:lnTo>
                    <a:pt x="197637" y="516560"/>
                  </a:lnTo>
                  <a:lnTo>
                    <a:pt x="152974" y="519107"/>
                  </a:lnTo>
                  <a:lnTo>
                    <a:pt x="120539" y="521540"/>
                  </a:lnTo>
                  <a:lnTo>
                    <a:pt x="88677" y="524717"/>
                  </a:lnTo>
                  <a:lnTo>
                    <a:pt x="550348" y="524717"/>
                  </a:lnTo>
                  <a:lnTo>
                    <a:pt x="476871" y="518975"/>
                  </a:lnTo>
                  <a:lnTo>
                    <a:pt x="443044" y="516738"/>
                  </a:lnTo>
                  <a:lnTo>
                    <a:pt x="443044" y="514780"/>
                  </a:lnTo>
                  <a:lnTo>
                    <a:pt x="400741" y="514780"/>
                  </a:lnTo>
                  <a:lnTo>
                    <a:pt x="397104" y="514664"/>
                  </a:lnTo>
                  <a:lnTo>
                    <a:pt x="240390" y="514664"/>
                  </a:lnTo>
                  <a:lnTo>
                    <a:pt x="240390" y="398228"/>
                  </a:lnTo>
                  <a:lnTo>
                    <a:pt x="246701" y="367050"/>
                  </a:lnTo>
                  <a:lnTo>
                    <a:pt x="263900" y="341562"/>
                  </a:lnTo>
                  <a:lnTo>
                    <a:pt x="289388" y="324363"/>
                  </a:lnTo>
                  <a:lnTo>
                    <a:pt x="320566" y="318053"/>
                  </a:lnTo>
                  <a:lnTo>
                    <a:pt x="411415" y="318053"/>
                  </a:lnTo>
                  <a:lnTo>
                    <a:pt x="407406" y="312114"/>
                  </a:lnTo>
                  <a:lnTo>
                    <a:pt x="368504" y="286248"/>
                  </a:lnTo>
                  <a:lnTo>
                    <a:pt x="320566" y="276818"/>
                  </a:lnTo>
                  <a:close/>
                </a:path>
                <a:path w="641985" h="573404">
                  <a:moveTo>
                    <a:pt x="411415" y="318053"/>
                  </a:moveTo>
                  <a:lnTo>
                    <a:pt x="320566" y="318053"/>
                  </a:lnTo>
                  <a:lnTo>
                    <a:pt x="351743" y="324363"/>
                  </a:lnTo>
                  <a:lnTo>
                    <a:pt x="377231" y="341562"/>
                  </a:lnTo>
                  <a:lnTo>
                    <a:pt x="394431" y="367050"/>
                  </a:lnTo>
                  <a:lnTo>
                    <a:pt x="400741" y="398228"/>
                  </a:lnTo>
                  <a:lnTo>
                    <a:pt x="400741" y="514780"/>
                  </a:lnTo>
                  <a:lnTo>
                    <a:pt x="443044" y="514780"/>
                  </a:lnTo>
                  <a:lnTo>
                    <a:pt x="442968" y="398228"/>
                  </a:lnTo>
                  <a:lnTo>
                    <a:pt x="433507" y="350779"/>
                  </a:lnTo>
                  <a:lnTo>
                    <a:pt x="411415" y="318053"/>
                  </a:lnTo>
                  <a:close/>
                </a:path>
                <a:path w="641985" h="573404">
                  <a:moveTo>
                    <a:pt x="318786" y="513261"/>
                  </a:moveTo>
                  <a:lnTo>
                    <a:pt x="280090" y="513613"/>
                  </a:lnTo>
                  <a:lnTo>
                    <a:pt x="240390" y="514664"/>
                  </a:lnTo>
                  <a:lnTo>
                    <a:pt x="397104" y="514664"/>
                  </a:lnTo>
                  <a:lnTo>
                    <a:pt x="359194" y="513644"/>
                  </a:lnTo>
                  <a:lnTo>
                    <a:pt x="318786" y="5132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" name="bk object 28">
              <a:extLst>
                <a:ext uri="{FF2B5EF4-FFF2-40B4-BE49-F238E27FC236}">
                  <a16:creationId xmlns:a16="http://schemas.microsoft.com/office/drawing/2014/main" id="{AB1AB6B3-B751-B757-E58D-259E54877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9136" y="10331429"/>
              <a:ext cx="1723880" cy="223211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" name="bk object 29">
              <a:extLst>
                <a:ext uri="{FF2B5EF4-FFF2-40B4-BE49-F238E27FC236}">
                  <a16:creationId xmlns:a16="http://schemas.microsoft.com/office/drawing/2014/main" id="{57E1D1F0-AFA0-AAE7-DD50-45E1713C2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4281" y="10344929"/>
              <a:ext cx="229235" cy="210185"/>
            </a:xfrm>
            <a:custGeom>
              <a:avLst/>
              <a:gdLst>
                <a:gd name="T0" fmla="*/ 101787 w 229235"/>
                <a:gd name="T1" fmla="*/ 0 h 210184"/>
                <a:gd name="T2" fmla="*/ 0 w 229235"/>
                <a:gd name="T3" fmla="*/ 0 h 210184"/>
                <a:gd name="T4" fmla="*/ 0 w 229235"/>
                <a:gd name="T5" fmla="*/ 6701 h 210184"/>
                <a:gd name="T6" fmla="*/ 26973 w 229235"/>
                <a:gd name="T7" fmla="*/ 22878 h 210184"/>
                <a:gd name="T8" fmla="*/ 26973 w 229235"/>
                <a:gd name="T9" fmla="*/ 128477 h 210184"/>
                <a:gd name="T10" fmla="*/ 40591 w 229235"/>
                <a:gd name="T11" fmla="*/ 177128 h 210184"/>
                <a:gd name="T12" fmla="*/ 78708 w 229235"/>
                <a:gd name="T13" fmla="*/ 204491 h 210184"/>
                <a:gd name="T14" fmla="*/ 112918 w 229235"/>
                <a:gd name="T15" fmla="*/ 209731 h 210184"/>
                <a:gd name="T16" fmla="*/ 120718 w 229235"/>
                <a:gd name="T17" fmla="*/ 209721 h 210184"/>
                <a:gd name="T18" fmla="*/ 166293 w 229235"/>
                <a:gd name="T19" fmla="*/ 197731 h 210184"/>
                <a:gd name="T20" fmla="*/ 182054 w 229235"/>
                <a:gd name="T21" fmla="*/ 184790 h 210184"/>
                <a:gd name="T22" fmla="*/ 119713 w 229235"/>
                <a:gd name="T23" fmla="*/ 184779 h 210184"/>
                <a:gd name="T24" fmla="*/ 100061 w 229235"/>
                <a:gd name="T25" fmla="*/ 180872 h 210184"/>
                <a:gd name="T26" fmla="*/ 86023 w 229235"/>
                <a:gd name="T27" fmla="*/ 170187 h 210184"/>
                <a:gd name="T28" fmla="*/ 77601 w 229235"/>
                <a:gd name="T29" fmla="*/ 152722 h 210184"/>
                <a:gd name="T30" fmla="*/ 74793 w 229235"/>
                <a:gd name="T31" fmla="*/ 128477 h 210184"/>
                <a:gd name="T32" fmla="*/ 74793 w 229235"/>
                <a:gd name="T33" fmla="*/ 22878 h 210184"/>
                <a:gd name="T34" fmla="*/ 101787 w 229235"/>
                <a:gd name="T35" fmla="*/ 6701 h 210184"/>
                <a:gd name="T36" fmla="*/ 101787 w 229235"/>
                <a:gd name="T37" fmla="*/ 0 h 210184"/>
                <a:gd name="T38" fmla="*/ 229134 w 229235"/>
                <a:gd name="T39" fmla="*/ 0 h 210184"/>
                <a:gd name="T40" fmla="*/ 151115 w 229235"/>
                <a:gd name="T41" fmla="*/ 0 h 210184"/>
                <a:gd name="T42" fmla="*/ 151115 w 229235"/>
                <a:gd name="T43" fmla="*/ 6701 h 210184"/>
                <a:gd name="T44" fmla="*/ 178088 w 229235"/>
                <a:gd name="T45" fmla="*/ 22878 h 210184"/>
                <a:gd name="T46" fmla="*/ 178088 w 229235"/>
                <a:gd name="T47" fmla="*/ 128477 h 210184"/>
                <a:gd name="T48" fmla="*/ 164162 w 229235"/>
                <a:gd name="T49" fmla="*/ 170581 h 210184"/>
                <a:gd name="T50" fmla="*/ 127346 w 229235"/>
                <a:gd name="T51" fmla="*/ 184790 h 210184"/>
                <a:gd name="T52" fmla="*/ 182063 w 229235"/>
                <a:gd name="T53" fmla="*/ 184779 h 210184"/>
                <a:gd name="T54" fmla="*/ 188861 w 229235"/>
                <a:gd name="T55" fmla="*/ 177128 h 210184"/>
                <a:gd name="T56" fmla="*/ 196240 w 229235"/>
                <a:gd name="T57" fmla="*/ 163204 h 210184"/>
                <a:gd name="T58" fmla="*/ 200665 w 229235"/>
                <a:gd name="T59" fmla="*/ 146987 h 210184"/>
                <a:gd name="T60" fmla="*/ 202140 w 229235"/>
                <a:gd name="T61" fmla="*/ 128477 h 210184"/>
                <a:gd name="T62" fmla="*/ 202140 w 229235"/>
                <a:gd name="T63" fmla="*/ 22878 h 210184"/>
                <a:gd name="T64" fmla="*/ 229134 w 229235"/>
                <a:gd name="T65" fmla="*/ 6701 h 210184"/>
                <a:gd name="T66" fmla="*/ 229134 w 229235"/>
                <a:gd name="T67" fmla="*/ 0 h 210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9235" h="210184">
                  <a:moveTo>
                    <a:pt x="101787" y="0"/>
                  </a:moveTo>
                  <a:lnTo>
                    <a:pt x="0" y="0"/>
                  </a:lnTo>
                  <a:lnTo>
                    <a:pt x="0" y="6701"/>
                  </a:lnTo>
                  <a:lnTo>
                    <a:pt x="26973" y="22878"/>
                  </a:lnTo>
                  <a:lnTo>
                    <a:pt x="26973" y="128477"/>
                  </a:lnTo>
                  <a:lnTo>
                    <a:pt x="40591" y="177128"/>
                  </a:lnTo>
                  <a:lnTo>
                    <a:pt x="78708" y="204491"/>
                  </a:lnTo>
                  <a:lnTo>
                    <a:pt x="112918" y="209731"/>
                  </a:lnTo>
                  <a:lnTo>
                    <a:pt x="120718" y="209721"/>
                  </a:lnTo>
                  <a:lnTo>
                    <a:pt x="166293" y="197731"/>
                  </a:lnTo>
                  <a:lnTo>
                    <a:pt x="182054" y="184790"/>
                  </a:lnTo>
                  <a:lnTo>
                    <a:pt x="119713" y="184779"/>
                  </a:lnTo>
                  <a:lnTo>
                    <a:pt x="100061" y="180872"/>
                  </a:lnTo>
                  <a:lnTo>
                    <a:pt x="86023" y="170187"/>
                  </a:lnTo>
                  <a:lnTo>
                    <a:pt x="77601" y="152722"/>
                  </a:lnTo>
                  <a:lnTo>
                    <a:pt x="74793" y="128477"/>
                  </a:lnTo>
                  <a:lnTo>
                    <a:pt x="74793" y="22878"/>
                  </a:lnTo>
                  <a:lnTo>
                    <a:pt x="101787" y="6701"/>
                  </a:lnTo>
                  <a:lnTo>
                    <a:pt x="101787" y="0"/>
                  </a:lnTo>
                  <a:close/>
                </a:path>
                <a:path w="229235" h="210184">
                  <a:moveTo>
                    <a:pt x="229134" y="0"/>
                  </a:moveTo>
                  <a:lnTo>
                    <a:pt x="151115" y="0"/>
                  </a:lnTo>
                  <a:lnTo>
                    <a:pt x="151115" y="6701"/>
                  </a:lnTo>
                  <a:lnTo>
                    <a:pt x="178088" y="22878"/>
                  </a:lnTo>
                  <a:lnTo>
                    <a:pt x="178088" y="128477"/>
                  </a:lnTo>
                  <a:lnTo>
                    <a:pt x="164162" y="170581"/>
                  </a:lnTo>
                  <a:lnTo>
                    <a:pt x="127346" y="184790"/>
                  </a:lnTo>
                  <a:lnTo>
                    <a:pt x="182063" y="184779"/>
                  </a:lnTo>
                  <a:lnTo>
                    <a:pt x="188861" y="177128"/>
                  </a:lnTo>
                  <a:lnTo>
                    <a:pt x="196240" y="163204"/>
                  </a:lnTo>
                  <a:lnTo>
                    <a:pt x="200665" y="146987"/>
                  </a:lnTo>
                  <a:lnTo>
                    <a:pt x="202140" y="128477"/>
                  </a:lnTo>
                  <a:lnTo>
                    <a:pt x="202140" y="22878"/>
                  </a:lnTo>
                  <a:lnTo>
                    <a:pt x="229134" y="6701"/>
                  </a:lnTo>
                  <a:lnTo>
                    <a:pt x="2291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bk object 30">
              <a:extLst>
                <a:ext uri="{FF2B5EF4-FFF2-40B4-BE49-F238E27FC236}">
                  <a16:creationId xmlns:a16="http://schemas.microsoft.com/office/drawing/2014/main" id="{3ABE3F0F-E52B-D858-B574-CD6A3892F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414" y="10399195"/>
              <a:ext cx="189230" cy="151130"/>
            </a:xfrm>
            <a:custGeom>
              <a:avLst/>
              <a:gdLst>
                <a:gd name="T0" fmla="*/ 70113 w 189229"/>
                <a:gd name="T1" fmla="*/ 4387 h 151129"/>
                <a:gd name="T2" fmla="*/ 46940 w 189229"/>
                <a:gd name="T3" fmla="*/ 4387 h 151129"/>
                <a:gd name="T4" fmla="*/ 0 w 189229"/>
                <a:gd name="T5" fmla="*/ 8826 h 151129"/>
                <a:gd name="T6" fmla="*/ 0 w 189229"/>
                <a:gd name="T7" fmla="*/ 16701 h 151129"/>
                <a:gd name="T8" fmla="*/ 24941 w 189229"/>
                <a:gd name="T9" fmla="*/ 31088 h 151129"/>
                <a:gd name="T10" fmla="*/ 24941 w 189229"/>
                <a:gd name="T11" fmla="*/ 129640 h 151129"/>
                <a:gd name="T12" fmla="*/ 0 w 189229"/>
                <a:gd name="T13" fmla="*/ 145231 h 151129"/>
                <a:gd name="T14" fmla="*/ 0 w 189229"/>
                <a:gd name="T15" fmla="*/ 151063 h 151129"/>
                <a:gd name="T16" fmla="*/ 89170 w 189229"/>
                <a:gd name="T17" fmla="*/ 151063 h 151129"/>
                <a:gd name="T18" fmla="*/ 89170 w 189229"/>
                <a:gd name="T19" fmla="*/ 145231 h 151129"/>
                <a:gd name="T20" fmla="*/ 70113 w 189229"/>
                <a:gd name="T21" fmla="*/ 129640 h 151129"/>
                <a:gd name="T22" fmla="*/ 70113 w 189229"/>
                <a:gd name="T23" fmla="*/ 38721 h 151129"/>
                <a:gd name="T24" fmla="*/ 78251 w 189229"/>
                <a:gd name="T25" fmla="*/ 33072 h 151129"/>
                <a:gd name="T26" fmla="*/ 85657 w 189229"/>
                <a:gd name="T27" fmla="*/ 29038 h 151129"/>
                <a:gd name="T28" fmla="*/ 92332 w 189229"/>
                <a:gd name="T29" fmla="*/ 26617 h 151129"/>
                <a:gd name="T30" fmla="*/ 98279 w 189229"/>
                <a:gd name="T31" fmla="*/ 25810 h 151129"/>
                <a:gd name="T32" fmla="*/ 159719 w 189229"/>
                <a:gd name="T33" fmla="*/ 25810 h 151129"/>
                <a:gd name="T34" fmla="*/ 158099 w 189229"/>
                <a:gd name="T35" fmla="*/ 21905 h 151129"/>
                <a:gd name="T36" fmla="*/ 156008 w 189229"/>
                <a:gd name="T37" fmla="*/ 18774 h 151129"/>
                <a:gd name="T38" fmla="*/ 70113 w 189229"/>
                <a:gd name="T39" fmla="*/ 18774 h 151129"/>
                <a:gd name="T40" fmla="*/ 70113 w 189229"/>
                <a:gd name="T41" fmla="*/ 4387 h 151129"/>
                <a:gd name="T42" fmla="*/ 159719 w 189229"/>
                <a:gd name="T43" fmla="*/ 25810 h 151129"/>
                <a:gd name="T44" fmla="*/ 102185 w 189229"/>
                <a:gd name="T45" fmla="*/ 25810 h 151129"/>
                <a:gd name="T46" fmla="*/ 105452 w 189229"/>
                <a:gd name="T47" fmla="*/ 26156 h 151129"/>
                <a:gd name="T48" fmla="*/ 110740 w 189229"/>
                <a:gd name="T49" fmla="*/ 27527 h 151129"/>
                <a:gd name="T50" fmla="*/ 118802 w 189229"/>
                <a:gd name="T51" fmla="*/ 48207 h 151129"/>
                <a:gd name="T52" fmla="*/ 118802 w 189229"/>
                <a:gd name="T53" fmla="*/ 129640 h 151129"/>
                <a:gd name="T54" fmla="*/ 99735 w 189229"/>
                <a:gd name="T55" fmla="*/ 145231 h 151129"/>
                <a:gd name="T56" fmla="*/ 99735 w 189229"/>
                <a:gd name="T57" fmla="*/ 151063 h 151129"/>
                <a:gd name="T58" fmla="*/ 188905 w 189229"/>
                <a:gd name="T59" fmla="*/ 151063 h 151129"/>
                <a:gd name="T60" fmla="*/ 188905 w 189229"/>
                <a:gd name="T61" fmla="*/ 145231 h 151129"/>
                <a:gd name="T62" fmla="*/ 163984 w 189229"/>
                <a:gd name="T63" fmla="*/ 129640 h 151129"/>
                <a:gd name="T64" fmla="*/ 163984 w 189229"/>
                <a:gd name="T65" fmla="*/ 39401 h 151129"/>
                <a:gd name="T66" fmla="*/ 162801 w 189229"/>
                <a:gd name="T67" fmla="*/ 33245 h 151129"/>
                <a:gd name="T68" fmla="*/ 159719 w 189229"/>
                <a:gd name="T69" fmla="*/ 25810 h 151129"/>
                <a:gd name="T70" fmla="*/ 122027 w 189229"/>
                <a:gd name="T71" fmla="*/ 0 h 151129"/>
                <a:gd name="T72" fmla="*/ 114404 w 189229"/>
                <a:gd name="T73" fmla="*/ 0 h 151129"/>
                <a:gd name="T74" fmla="*/ 101735 w 189229"/>
                <a:gd name="T75" fmla="*/ 1172 h 151129"/>
                <a:gd name="T76" fmla="*/ 90130 w 189229"/>
                <a:gd name="T77" fmla="*/ 4690 h 151129"/>
                <a:gd name="T78" fmla="*/ 79589 w 189229"/>
                <a:gd name="T79" fmla="*/ 10557 h 151129"/>
                <a:gd name="T80" fmla="*/ 70113 w 189229"/>
                <a:gd name="T81" fmla="*/ 18774 h 151129"/>
                <a:gd name="T82" fmla="*/ 156008 w 189229"/>
                <a:gd name="T83" fmla="*/ 18774 h 151129"/>
                <a:gd name="T84" fmla="*/ 122027 w 189229"/>
                <a:gd name="T85" fmla="*/ 0 h 15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9229" h="151129">
                  <a:moveTo>
                    <a:pt x="70113" y="4387"/>
                  </a:moveTo>
                  <a:lnTo>
                    <a:pt x="46940" y="4387"/>
                  </a:lnTo>
                  <a:lnTo>
                    <a:pt x="0" y="8826"/>
                  </a:lnTo>
                  <a:lnTo>
                    <a:pt x="0" y="16701"/>
                  </a:lnTo>
                  <a:lnTo>
                    <a:pt x="24941" y="31088"/>
                  </a:lnTo>
                  <a:lnTo>
                    <a:pt x="24941" y="129640"/>
                  </a:lnTo>
                  <a:lnTo>
                    <a:pt x="0" y="145231"/>
                  </a:lnTo>
                  <a:lnTo>
                    <a:pt x="0" y="151063"/>
                  </a:lnTo>
                  <a:lnTo>
                    <a:pt x="89170" y="151063"/>
                  </a:lnTo>
                  <a:lnTo>
                    <a:pt x="89170" y="145231"/>
                  </a:lnTo>
                  <a:lnTo>
                    <a:pt x="70113" y="129640"/>
                  </a:lnTo>
                  <a:lnTo>
                    <a:pt x="70113" y="38721"/>
                  </a:lnTo>
                  <a:lnTo>
                    <a:pt x="78251" y="33072"/>
                  </a:lnTo>
                  <a:lnTo>
                    <a:pt x="85657" y="29038"/>
                  </a:lnTo>
                  <a:lnTo>
                    <a:pt x="92332" y="26617"/>
                  </a:lnTo>
                  <a:lnTo>
                    <a:pt x="98279" y="25810"/>
                  </a:lnTo>
                  <a:lnTo>
                    <a:pt x="159719" y="25810"/>
                  </a:lnTo>
                  <a:lnTo>
                    <a:pt x="158099" y="21905"/>
                  </a:lnTo>
                  <a:lnTo>
                    <a:pt x="156008" y="18774"/>
                  </a:lnTo>
                  <a:lnTo>
                    <a:pt x="70113" y="18774"/>
                  </a:lnTo>
                  <a:lnTo>
                    <a:pt x="70113" y="4387"/>
                  </a:lnTo>
                  <a:close/>
                </a:path>
                <a:path w="189229" h="151129">
                  <a:moveTo>
                    <a:pt x="159719" y="25810"/>
                  </a:moveTo>
                  <a:lnTo>
                    <a:pt x="102185" y="25810"/>
                  </a:lnTo>
                  <a:lnTo>
                    <a:pt x="105452" y="26156"/>
                  </a:lnTo>
                  <a:lnTo>
                    <a:pt x="110740" y="27527"/>
                  </a:lnTo>
                  <a:lnTo>
                    <a:pt x="118802" y="48207"/>
                  </a:lnTo>
                  <a:lnTo>
                    <a:pt x="118802" y="129640"/>
                  </a:lnTo>
                  <a:lnTo>
                    <a:pt x="99735" y="145231"/>
                  </a:lnTo>
                  <a:lnTo>
                    <a:pt x="99735" y="151063"/>
                  </a:lnTo>
                  <a:lnTo>
                    <a:pt x="188905" y="151063"/>
                  </a:lnTo>
                  <a:lnTo>
                    <a:pt x="188905" y="145231"/>
                  </a:lnTo>
                  <a:lnTo>
                    <a:pt x="163984" y="129640"/>
                  </a:lnTo>
                  <a:lnTo>
                    <a:pt x="163984" y="39401"/>
                  </a:lnTo>
                  <a:lnTo>
                    <a:pt x="162801" y="33245"/>
                  </a:lnTo>
                  <a:lnTo>
                    <a:pt x="159719" y="25810"/>
                  </a:lnTo>
                  <a:close/>
                </a:path>
                <a:path w="189229" h="151129">
                  <a:moveTo>
                    <a:pt x="122027" y="0"/>
                  </a:moveTo>
                  <a:lnTo>
                    <a:pt x="114404" y="0"/>
                  </a:lnTo>
                  <a:lnTo>
                    <a:pt x="101735" y="1172"/>
                  </a:lnTo>
                  <a:lnTo>
                    <a:pt x="90130" y="4690"/>
                  </a:lnTo>
                  <a:lnTo>
                    <a:pt x="79589" y="10557"/>
                  </a:lnTo>
                  <a:lnTo>
                    <a:pt x="70113" y="18774"/>
                  </a:lnTo>
                  <a:lnTo>
                    <a:pt x="156008" y="18774"/>
                  </a:lnTo>
                  <a:lnTo>
                    <a:pt x="1220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bk object 31">
              <a:extLst>
                <a:ext uri="{FF2B5EF4-FFF2-40B4-BE49-F238E27FC236}">
                  <a16:creationId xmlns:a16="http://schemas.microsoft.com/office/drawing/2014/main" id="{7B15803B-A524-2E8C-9895-064A88565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1429" y="10403589"/>
              <a:ext cx="173355" cy="149225"/>
            </a:xfrm>
            <a:custGeom>
              <a:avLst/>
              <a:gdLst>
                <a:gd name="T0" fmla="*/ 89766 w 173354"/>
                <a:gd name="T1" fmla="*/ 0 h 149225"/>
                <a:gd name="T2" fmla="*/ 0 w 173354"/>
                <a:gd name="T3" fmla="*/ 0 h 149225"/>
                <a:gd name="T4" fmla="*/ 0 w 173354"/>
                <a:gd name="T5" fmla="*/ 7654 h 149225"/>
                <a:gd name="T6" fmla="*/ 21130 w 173354"/>
                <a:gd name="T7" fmla="*/ 21716 h 149225"/>
                <a:gd name="T8" fmla="*/ 75400 w 173354"/>
                <a:gd name="T9" fmla="*/ 148717 h 149225"/>
                <a:gd name="T10" fmla="*/ 95923 w 173354"/>
                <a:gd name="T11" fmla="*/ 148717 h 149225"/>
                <a:gd name="T12" fmla="*/ 119976 w 173354"/>
                <a:gd name="T13" fmla="*/ 90353 h 149225"/>
                <a:gd name="T14" fmla="*/ 99441 w 173354"/>
                <a:gd name="T15" fmla="*/ 90353 h 149225"/>
                <a:gd name="T16" fmla="*/ 69809 w 173354"/>
                <a:gd name="T17" fmla="*/ 20240 h 149225"/>
                <a:gd name="T18" fmla="*/ 89766 w 173354"/>
                <a:gd name="T19" fmla="*/ 7654 h 149225"/>
                <a:gd name="T20" fmla="*/ 89766 w 173354"/>
                <a:gd name="T21" fmla="*/ 0 h 149225"/>
                <a:gd name="T22" fmla="*/ 172780 w 173354"/>
                <a:gd name="T23" fmla="*/ 0 h 149225"/>
                <a:gd name="T24" fmla="*/ 109117 w 173354"/>
                <a:gd name="T25" fmla="*/ 0 h 149225"/>
                <a:gd name="T26" fmla="*/ 109117 w 173354"/>
                <a:gd name="T27" fmla="*/ 7654 h 149225"/>
                <a:gd name="T28" fmla="*/ 128477 w 173354"/>
                <a:gd name="T29" fmla="*/ 20533 h 149225"/>
                <a:gd name="T30" fmla="*/ 99441 w 173354"/>
                <a:gd name="T31" fmla="*/ 90353 h 149225"/>
                <a:gd name="T32" fmla="*/ 119976 w 173354"/>
                <a:gd name="T33" fmla="*/ 90353 h 149225"/>
                <a:gd name="T34" fmla="*/ 148142 w 173354"/>
                <a:gd name="T35" fmla="*/ 22009 h 149225"/>
                <a:gd name="T36" fmla="*/ 172780 w 173354"/>
                <a:gd name="T37" fmla="*/ 7654 h 149225"/>
                <a:gd name="T38" fmla="*/ 172780 w 173354"/>
                <a:gd name="T39" fmla="*/ 0 h 149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3354" h="149225">
                  <a:moveTo>
                    <a:pt x="89766" y="0"/>
                  </a:moveTo>
                  <a:lnTo>
                    <a:pt x="0" y="0"/>
                  </a:lnTo>
                  <a:lnTo>
                    <a:pt x="0" y="7654"/>
                  </a:lnTo>
                  <a:lnTo>
                    <a:pt x="21130" y="21716"/>
                  </a:lnTo>
                  <a:lnTo>
                    <a:pt x="75400" y="148717"/>
                  </a:lnTo>
                  <a:lnTo>
                    <a:pt x="95923" y="148717"/>
                  </a:lnTo>
                  <a:lnTo>
                    <a:pt x="119976" y="90353"/>
                  </a:lnTo>
                  <a:lnTo>
                    <a:pt x="99441" y="90353"/>
                  </a:lnTo>
                  <a:lnTo>
                    <a:pt x="69809" y="20240"/>
                  </a:lnTo>
                  <a:lnTo>
                    <a:pt x="89766" y="7654"/>
                  </a:lnTo>
                  <a:lnTo>
                    <a:pt x="89766" y="0"/>
                  </a:lnTo>
                  <a:close/>
                </a:path>
                <a:path w="173354" h="149225">
                  <a:moveTo>
                    <a:pt x="172780" y="0"/>
                  </a:moveTo>
                  <a:lnTo>
                    <a:pt x="109117" y="0"/>
                  </a:lnTo>
                  <a:lnTo>
                    <a:pt x="109117" y="7654"/>
                  </a:lnTo>
                  <a:lnTo>
                    <a:pt x="128477" y="20533"/>
                  </a:lnTo>
                  <a:lnTo>
                    <a:pt x="99441" y="90353"/>
                  </a:lnTo>
                  <a:lnTo>
                    <a:pt x="119976" y="90353"/>
                  </a:lnTo>
                  <a:lnTo>
                    <a:pt x="148142" y="22009"/>
                  </a:lnTo>
                  <a:lnTo>
                    <a:pt x="172780" y="7654"/>
                  </a:lnTo>
                  <a:lnTo>
                    <a:pt x="1727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bk object 32">
              <a:extLst>
                <a:ext uri="{FF2B5EF4-FFF2-40B4-BE49-F238E27FC236}">
                  <a16:creationId xmlns:a16="http://schemas.microsoft.com/office/drawing/2014/main" id="{8CAC3820-039A-C7DF-6D69-660A73EE5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202" y="10399193"/>
              <a:ext cx="141605" cy="155575"/>
            </a:xfrm>
            <a:custGeom>
              <a:avLst/>
              <a:gdLst>
                <a:gd name="T0" fmla="*/ 72448 w 141604"/>
                <a:gd name="T1" fmla="*/ 0 h 155575"/>
                <a:gd name="T2" fmla="*/ 30127 w 141604"/>
                <a:gd name="T3" fmla="*/ 11631 h 155575"/>
                <a:gd name="T4" fmla="*/ 4872 w 141604"/>
                <a:gd name="T5" fmla="*/ 44840 h 155575"/>
                <a:gd name="T6" fmla="*/ 0 w 141604"/>
                <a:gd name="T7" fmla="*/ 75976 h 155575"/>
                <a:gd name="T8" fmla="*/ 1382 w 141604"/>
                <a:gd name="T9" fmla="*/ 92760 h 155575"/>
                <a:gd name="T10" fmla="*/ 22145 w 141604"/>
                <a:gd name="T11" fmla="*/ 133315 h 155575"/>
                <a:gd name="T12" fmla="*/ 64195 w 141604"/>
                <a:gd name="T13" fmla="*/ 154085 h 155575"/>
                <a:gd name="T14" fmla="*/ 82133 w 141604"/>
                <a:gd name="T15" fmla="*/ 155471 h 155575"/>
                <a:gd name="T16" fmla="*/ 95258 w 141604"/>
                <a:gd name="T17" fmla="*/ 154718 h 155575"/>
                <a:gd name="T18" fmla="*/ 108529 w 141604"/>
                <a:gd name="T19" fmla="*/ 152458 h 155575"/>
                <a:gd name="T20" fmla="*/ 121947 w 141604"/>
                <a:gd name="T21" fmla="*/ 148695 h 155575"/>
                <a:gd name="T22" fmla="*/ 135514 w 141604"/>
                <a:gd name="T23" fmla="*/ 143430 h 155575"/>
                <a:gd name="T24" fmla="*/ 131733 w 141604"/>
                <a:gd name="T25" fmla="*/ 133168 h 155575"/>
                <a:gd name="T26" fmla="*/ 95326 w 141604"/>
                <a:gd name="T27" fmla="*/ 133168 h 155575"/>
                <a:gd name="T28" fmla="*/ 85241 w 141604"/>
                <a:gd name="T29" fmla="*/ 132194 h 155575"/>
                <a:gd name="T30" fmla="*/ 54683 w 141604"/>
                <a:gd name="T31" fmla="*/ 109392 h 155575"/>
                <a:gd name="T32" fmla="*/ 45171 w 141604"/>
                <a:gd name="T33" fmla="*/ 80364 h 155575"/>
                <a:gd name="T34" fmla="*/ 141377 w 141604"/>
                <a:gd name="T35" fmla="*/ 80364 h 155575"/>
                <a:gd name="T36" fmla="*/ 140286 w 141604"/>
                <a:gd name="T37" fmla="*/ 64037 h 155575"/>
                <a:gd name="T38" fmla="*/ 139881 w 141604"/>
                <a:gd name="T39" fmla="*/ 62186 h 155575"/>
                <a:gd name="T40" fmla="*/ 45171 w 141604"/>
                <a:gd name="T41" fmla="*/ 62186 h 155575"/>
                <a:gd name="T42" fmla="*/ 44972 w 141604"/>
                <a:gd name="T43" fmla="*/ 58082 h 155575"/>
                <a:gd name="T44" fmla="*/ 63746 w 141604"/>
                <a:gd name="T45" fmla="*/ 19067 h 155575"/>
                <a:gd name="T46" fmla="*/ 119962 w 141604"/>
                <a:gd name="T47" fmla="*/ 19067 h 155575"/>
                <a:gd name="T48" fmla="*/ 114161 w 141604"/>
                <a:gd name="T49" fmla="*/ 13040 h 155575"/>
                <a:gd name="T50" fmla="*/ 102328 w 141604"/>
                <a:gd name="T51" fmla="*/ 5795 h 155575"/>
                <a:gd name="T52" fmla="*/ 88423 w 141604"/>
                <a:gd name="T53" fmla="*/ 1448 h 155575"/>
                <a:gd name="T54" fmla="*/ 72448 w 141604"/>
                <a:gd name="T55" fmla="*/ 0 h 155575"/>
                <a:gd name="T56" fmla="*/ 129357 w 141604"/>
                <a:gd name="T57" fmla="*/ 126718 h 155575"/>
                <a:gd name="T58" fmla="*/ 120410 w 141604"/>
                <a:gd name="T59" fmla="*/ 129542 h 155575"/>
                <a:gd name="T60" fmla="*/ 111757 w 141604"/>
                <a:gd name="T61" fmla="*/ 131557 h 155575"/>
                <a:gd name="T62" fmla="*/ 103396 w 141604"/>
                <a:gd name="T63" fmla="*/ 132766 h 155575"/>
                <a:gd name="T64" fmla="*/ 95326 w 141604"/>
                <a:gd name="T65" fmla="*/ 133168 h 155575"/>
                <a:gd name="T66" fmla="*/ 131733 w 141604"/>
                <a:gd name="T67" fmla="*/ 133168 h 155575"/>
                <a:gd name="T68" fmla="*/ 129357 w 141604"/>
                <a:gd name="T69" fmla="*/ 126718 h 155575"/>
                <a:gd name="T70" fmla="*/ 119962 w 141604"/>
                <a:gd name="T71" fmla="*/ 19067 h 155575"/>
                <a:gd name="T72" fmla="*/ 78217 w 141604"/>
                <a:gd name="T73" fmla="*/ 19067 h 155575"/>
                <a:gd name="T74" fmla="*/ 83986 w 141604"/>
                <a:gd name="T75" fmla="*/ 23182 h 155575"/>
                <a:gd name="T76" fmla="*/ 88876 w 141604"/>
                <a:gd name="T77" fmla="*/ 31381 h 155575"/>
                <a:gd name="T78" fmla="*/ 94740 w 141604"/>
                <a:gd name="T79" fmla="*/ 58961 h 155575"/>
                <a:gd name="T80" fmla="*/ 45171 w 141604"/>
                <a:gd name="T81" fmla="*/ 62186 h 155575"/>
                <a:gd name="T82" fmla="*/ 139881 w 141604"/>
                <a:gd name="T83" fmla="*/ 62186 h 155575"/>
                <a:gd name="T84" fmla="*/ 137012 w 141604"/>
                <a:gd name="T85" fmla="*/ 49063 h 155575"/>
                <a:gd name="T86" fmla="*/ 131558 w 141604"/>
                <a:gd name="T87" fmla="*/ 35444 h 155575"/>
                <a:gd name="T88" fmla="*/ 123922 w 141604"/>
                <a:gd name="T89" fmla="*/ 23182 h 155575"/>
                <a:gd name="T90" fmla="*/ 119962 w 141604"/>
                <a:gd name="T91" fmla="*/ 19067 h 155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1604" h="155575">
                  <a:moveTo>
                    <a:pt x="72448" y="0"/>
                  </a:moveTo>
                  <a:lnTo>
                    <a:pt x="30127" y="11631"/>
                  </a:lnTo>
                  <a:lnTo>
                    <a:pt x="4872" y="44840"/>
                  </a:lnTo>
                  <a:lnTo>
                    <a:pt x="0" y="75976"/>
                  </a:lnTo>
                  <a:lnTo>
                    <a:pt x="1382" y="92760"/>
                  </a:lnTo>
                  <a:lnTo>
                    <a:pt x="22145" y="133315"/>
                  </a:lnTo>
                  <a:lnTo>
                    <a:pt x="64195" y="154085"/>
                  </a:lnTo>
                  <a:lnTo>
                    <a:pt x="82133" y="155471"/>
                  </a:lnTo>
                  <a:lnTo>
                    <a:pt x="95258" y="154718"/>
                  </a:lnTo>
                  <a:lnTo>
                    <a:pt x="108529" y="152458"/>
                  </a:lnTo>
                  <a:lnTo>
                    <a:pt x="121947" y="148695"/>
                  </a:lnTo>
                  <a:lnTo>
                    <a:pt x="135514" y="143430"/>
                  </a:lnTo>
                  <a:lnTo>
                    <a:pt x="131733" y="133168"/>
                  </a:lnTo>
                  <a:lnTo>
                    <a:pt x="95326" y="133168"/>
                  </a:lnTo>
                  <a:lnTo>
                    <a:pt x="85241" y="132194"/>
                  </a:lnTo>
                  <a:lnTo>
                    <a:pt x="54683" y="109392"/>
                  </a:lnTo>
                  <a:lnTo>
                    <a:pt x="45171" y="80364"/>
                  </a:lnTo>
                  <a:lnTo>
                    <a:pt x="141377" y="80364"/>
                  </a:lnTo>
                  <a:lnTo>
                    <a:pt x="140286" y="64037"/>
                  </a:lnTo>
                  <a:lnTo>
                    <a:pt x="139881" y="62186"/>
                  </a:lnTo>
                  <a:lnTo>
                    <a:pt x="45171" y="62186"/>
                  </a:lnTo>
                  <a:lnTo>
                    <a:pt x="44972" y="58082"/>
                  </a:lnTo>
                  <a:lnTo>
                    <a:pt x="63746" y="19067"/>
                  </a:lnTo>
                  <a:lnTo>
                    <a:pt x="119962" y="19067"/>
                  </a:lnTo>
                  <a:lnTo>
                    <a:pt x="114161" y="13040"/>
                  </a:lnTo>
                  <a:lnTo>
                    <a:pt x="102328" y="5795"/>
                  </a:lnTo>
                  <a:lnTo>
                    <a:pt x="88423" y="1448"/>
                  </a:lnTo>
                  <a:lnTo>
                    <a:pt x="72448" y="0"/>
                  </a:lnTo>
                  <a:close/>
                </a:path>
                <a:path w="141604" h="155575">
                  <a:moveTo>
                    <a:pt x="129357" y="126718"/>
                  </a:moveTo>
                  <a:lnTo>
                    <a:pt x="120410" y="129542"/>
                  </a:lnTo>
                  <a:lnTo>
                    <a:pt x="111757" y="131557"/>
                  </a:lnTo>
                  <a:lnTo>
                    <a:pt x="103396" y="132766"/>
                  </a:lnTo>
                  <a:lnTo>
                    <a:pt x="95326" y="133168"/>
                  </a:lnTo>
                  <a:lnTo>
                    <a:pt x="131733" y="133168"/>
                  </a:lnTo>
                  <a:lnTo>
                    <a:pt x="129357" y="126718"/>
                  </a:lnTo>
                  <a:close/>
                </a:path>
                <a:path w="141604" h="155575">
                  <a:moveTo>
                    <a:pt x="119962" y="19067"/>
                  </a:moveTo>
                  <a:lnTo>
                    <a:pt x="78217" y="19067"/>
                  </a:lnTo>
                  <a:lnTo>
                    <a:pt x="83986" y="23182"/>
                  </a:lnTo>
                  <a:lnTo>
                    <a:pt x="88876" y="31381"/>
                  </a:lnTo>
                  <a:lnTo>
                    <a:pt x="94740" y="58961"/>
                  </a:lnTo>
                  <a:lnTo>
                    <a:pt x="45171" y="62186"/>
                  </a:lnTo>
                  <a:lnTo>
                    <a:pt x="139881" y="62186"/>
                  </a:lnTo>
                  <a:lnTo>
                    <a:pt x="137012" y="49063"/>
                  </a:lnTo>
                  <a:lnTo>
                    <a:pt x="131558" y="35444"/>
                  </a:lnTo>
                  <a:lnTo>
                    <a:pt x="123922" y="23182"/>
                  </a:lnTo>
                  <a:lnTo>
                    <a:pt x="119962" y="190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bk object 33">
              <a:extLst>
                <a:ext uri="{FF2B5EF4-FFF2-40B4-BE49-F238E27FC236}">
                  <a16:creationId xmlns:a16="http://schemas.microsoft.com/office/drawing/2014/main" id="{8C87ECBB-58C5-7CFE-EA3F-0FCCCD7DCE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3410" y="10399195"/>
              <a:ext cx="125326" cy="151063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" name="bk object 34">
              <a:extLst>
                <a:ext uri="{FF2B5EF4-FFF2-40B4-BE49-F238E27FC236}">
                  <a16:creationId xmlns:a16="http://schemas.microsoft.com/office/drawing/2014/main" id="{5DA5F7AF-7286-EF54-B8BB-BA52E73A8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067" y="10331427"/>
              <a:ext cx="95250" cy="219075"/>
            </a:xfrm>
            <a:custGeom>
              <a:avLst/>
              <a:gdLst>
                <a:gd name="T0" fmla="*/ 70113 w 95250"/>
                <a:gd name="T1" fmla="*/ 72154 h 219075"/>
                <a:gd name="T2" fmla="*/ 46930 w 95250"/>
                <a:gd name="T3" fmla="*/ 72154 h 219075"/>
                <a:gd name="T4" fmla="*/ 0 w 95250"/>
                <a:gd name="T5" fmla="*/ 76594 h 219075"/>
                <a:gd name="T6" fmla="*/ 0 w 95250"/>
                <a:gd name="T7" fmla="*/ 84468 h 219075"/>
                <a:gd name="T8" fmla="*/ 24941 w 95250"/>
                <a:gd name="T9" fmla="*/ 98855 h 219075"/>
                <a:gd name="T10" fmla="*/ 24941 w 95250"/>
                <a:gd name="T11" fmla="*/ 197407 h 219075"/>
                <a:gd name="T12" fmla="*/ 0 w 95250"/>
                <a:gd name="T13" fmla="*/ 212998 h 219075"/>
                <a:gd name="T14" fmla="*/ 0 w 95250"/>
                <a:gd name="T15" fmla="*/ 218831 h 219075"/>
                <a:gd name="T16" fmla="*/ 95044 w 95250"/>
                <a:gd name="T17" fmla="*/ 218831 h 219075"/>
                <a:gd name="T18" fmla="*/ 95044 w 95250"/>
                <a:gd name="T19" fmla="*/ 212998 h 219075"/>
                <a:gd name="T20" fmla="*/ 70113 w 95250"/>
                <a:gd name="T21" fmla="*/ 197407 h 219075"/>
                <a:gd name="T22" fmla="*/ 70113 w 95250"/>
                <a:gd name="T23" fmla="*/ 72154 h 219075"/>
                <a:gd name="T24" fmla="*/ 55338 w 95250"/>
                <a:gd name="T25" fmla="*/ 0 h 219075"/>
                <a:gd name="T26" fmla="*/ 39894 w 95250"/>
                <a:gd name="T27" fmla="*/ 0 h 219075"/>
                <a:gd name="T28" fmla="*/ 33444 w 95250"/>
                <a:gd name="T29" fmla="*/ 2596 h 219075"/>
                <a:gd name="T30" fmla="*/ 22878 w 95250"/>
                <a:gd name="T31" fmla="*/ 12962 h 219075"/>
                <a:gd name="T32" fmla="*/ 20240 w 95250"/>
                <a:gd name="T33" fmla="*/ 19360 h 219075"/>
                <a:gd name="T34" fmla="*/ 20240 w 95250"/>
                <a:gd name="T35" fmla="*/ 34805 h 219075"/>
                <a:gd name="T36" fmla="*/ 22878 w 95250"/>
                <a:gd name="T37" fmla="*/ 41370 h 219075"/>
                <a:gd name="T38" fmla="*/ 33444 w 95250"/>
                <a:gd name="T39" fmla="*/ 51935 h 219075"/>
                <a:gd name="T40" fmla="*/ 39894 w 95250"/>
                <a:gd name="T41" fmla="*/ 54563 h 219075"/>
                <a:gd name="T42" fmla="*/ 55338 w 95250"/>
                <a:gd name="T43" fmla="*/ 54563 h 219075"/>
                <a:gd name="T44" fmla="*/ 61851 w 95250"/>
                <a:gd name="T45" fmla="*/ 51935 h 219075"/>
                <a:gd name="T46" fmla="*/ 72207 w 95250"/>
                <a:gd name="T47" fmla="*/ 41370 h 219075"/>
                <a:gd name="T48" fmla="*/ 74804 w 95250"/>
                <a:gd name="T49" fmla="*/ 34805 h 219075"/>
                <a:gd name="T50" fmla="*/ 74804 w 95250"/>
                <a:gd name="T51" fmla="*/ 19360 h 219075"/>
                <a:gd name="T52" fmla="*/ 72207 w 95250"/>
                <a:gd name="T53" fmla="*/ 12962 h 219075"/>
                <a:gd name="T54" fmla="*/ 61851 w 95250"/>
                <a:gd name="T55" fmla="*/ 2596 h 219075"/>
                <a:gd name="T56" fmla="*/ 55338 w 95250"/>
                <a:gd name="T57" fmla="*/ 0 h 219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5250" h="219075">
                  <a:moveTo>
                    <a:pt x="70113" y="72154"/>
                  </a:moveTo>
                  <a:lnTo>
                    <a:pt x="46930" y="72154"/>
                  </a:lnTo>
                  <a:lnTo>
                    <a:pt x="0" y="76594"/>
                  </a:lnTo>
                  <a:lnTo>
                    <a:pt x="0" y="84468"/>
                  </a:lnTo>
                  <a:lnTo>
                    <a:pt x="24941" y="98855"/>
                  </a:lnTo>
                  <a:lnTo>
                    <a:pt x="24941" y="197407"/>
                  </a:lnTo>
                  <a:lnTo>
                    <a:pt x="0" y="212998"/>
                  </a:lnTo>
                  <a:lnTo>
                    <a:pt x="0" y="218831"/>
                  </a:lnTo>
                  <a:lnTo>
                    <a:pt x="95044" y="218831"/>
                  </a:lnTo>
                  <a:lnTo>
                    <a:pt x="95044" y="212998"/>
                  </a:lnTo>
                  <a:lnTo>
                    <a:pt x="70113" y="197407"/>
                  </a:lnTo>
                  <a:lnTo>
                    <a:pt x="70113" y="72154"/>
                  </a:lnTo>
                  <a:close/>
                </a:path>
                <a:path w="95250" h="219075">
                  <a:moveTo>
                    <a:pt x="55338" y="0"/>
                  </a:moveTo>
                  <a:lnTo>
                    <a:pt x="39894" y="0"/>
                  </a:lnTo>
                  <a:lnTo>
                    <a:pt x="33444" y="2596"/>
                  </a:lnTo>
                  <a:lnTo>
                    <a:pt x="22878" y="12962"/>
                  </a:lnTo>
                  <a:lnTo>
                    <a:pt x="20240" y="19360"/>
                  </a:lnTo>
                  <a:lnTo>
                    <a:pt x="20240" y="34805"/>
                  </a:lnTo>
                  <a:lnTo>
                    <a:pt x="22878" y="41370"/>
                  </a:lnTo>
                  <a:lnTo>
                    <a:pt x="33444" y="51935"/>
                  </a:lnTo>
                  <a:lnTo>
                    <a:pt x="39894" y="54563"/>
                  </a:lnTo>
                  <a:lnTo>
                    <a:pt x="55338" y="54563"/>
                  </a:lnTo>
                  <a:lnTo>
                    <a:pt x="61851" y="51935"/>
                  </a:lnTo>
                  <a:lnTo>
                    <a:pt x="72207" y="41370"/>
                  </a:lnTo>
                  <a:lnTo>
                    <a:pt x="74804" y="34805"/>
                  </a:lnTo>
                  <a:lnTo>
                    <a:pt x="74804" y="19360"/>
                  </a:lnTo>
                  <a:lnTo>
                    <a:pt x="72207" y="12962"/>
                  </a:lnTo>
                  <a:lnTo>
                    <a:pt x="61851" y="2596"/>
                  </a:lnTo>
                  <a:lnTo>
                    <a:pt x="55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bk object 35">
              <a:extLst>
                <a:ext uri="{FF2B5EF4-FFF2-40B4-BE49-F238E27FC236}">
                  <a16:creationId xmlns:a16="http://schemas.microsoft.com/office/drawing/2014/main" id="{CCF7754F-BE93-6EF4-D1EF-5B9D60D6D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6099" y="10331427"/>
              <a:ext cx="95250" cy="219075"/>
            </a:xfrm>
            <a:custGeom>
              <a:avLst/>
              <a:gdLst>
                <a:gd name="T0" fmla="*/ 70113 w 95250"/>
                <a:gd name="T1" fmla="*/ 72154 h 219075"/>
                <a:gd name="T2" fmla="*/ 46930 w 95250"/>
                <a:gd name="T3" fmla="*/ 72154 h 219075"/>
                <a:gd name="T4" fmla="*/ 0 w 95250"/>
                <a:gd name="T5" fmla="*/ 76594 h 219075"/>
                <a:gd name="T6" fmla="*/ 0 w 95250"/>
                <a:gd name="T7" fmla="*/ 84468 h 219075"/>
                <a:gd name="T8" fmla="*/ 24941 w 95250"/>
                <a:gd name="T9" fmla="*/ 98855 h 219075"/>
                <a:gd name="T10" fmla="*/ 24941 w 95250"/>
                <a:gd name="T11" fmla="*/ 197407 h 219075"/>
                <a:gd name="T12" fmla="*/ 0 w 95250"/>
                <a:gd name="T13" fmla="*/ 212998 h 219075"/>
                <a:gd name="T14" fmla="*/ 0 w 95250"/>
                <a:gd name="T15" fmla="*/ 218831 h 219075"/>
                <a:gd name="T16" fmla="*/ 95044 w 95250"/>
                <a:gd name="T17" fmla="*/ 218831 h 219075"/>
                <a:gd name="T18" fmla="*/ 95044 w 95250"/>
                <a:gd name="T19" fmla="*/ 212998 h 219075"/>
                <a:gd name="T20" fmla="*/ 70113 w 95250"/>
                <a:gd name="T21" fmla="*/ 197407 h 219075"/>
                <a:gd name="T22" fmla="*/ 70113 w 95250"/>
                <a:gd name="T23" fmla="*/ 72154 h 219075"/>
                <a:gd name="T24" fmla="*/ 55338 w 95250"/>
                <a:gd name="T25" fmla="*/ 0 h 219075"/>
                <a:gd name="T26" fmla="*/ 39894 w 95250"/>
                <a:gd name="T27" fmla="*/ 0 h 219075"/>
                <a:gd name="T28" fmla="*/ 33444 w 95250"/>
                <a:gd name="T29" fmla="*/ 2596 h 219075"/>
                <a:gd name="T30" fmla="*/ 22878 w 95250"/>
                <a:gd name="T31" fmla="*/ 12962 h 219075"/>
                <a:gd name="T32" fmla="*/ 20240 w 95250"/>
                <a:gd name="T33" fmla="*/ 19360 h 219075"/>
                <a:gd name="T34" fmla="*/ 20240 w 95250"/>
                <a:gd name="T35" fmla="*/ 34805 h 219075"/>
                <a:gd name="T36" fmla="*/ 22878 w 95250"/>
                <a:gd name="T37" fmla="*/ 41370 h 219075"/>
                <a:gd name="T38" fmla="*/ 33444 w 95250"/>
                <a:gd name="T39" fmla="*/ 51935 h 219075"/>
                <a:gd name="T40" fmla="*/ 39894 w 95250"/>
                <a:gd name="T41" fmla="*/ 54563 h 219075"/>
                <a:gd name="T42" fmla="*/ 55338 w 95250"/>
                <a:gd name="T43" fmla="*/ 54563 h 219075"/>
                <a:gd name="T44" fmla="*/ 61851 w 95250"/>
                <a:gd name="T45" fmla="*/ 51935 h 219075"/>
                <a:gd name="T46" fmla="*/ 72207 w 95250"/>
                <a:gd name="T47" fmla="*/ 41370 h 219075"/>
                <a:gd name="T48" fmla="*/ 74804 w 95250"/>
                <a:gd name="T49" fmla="*/ 34805 h 219075"/>
                <a:gd name="T50" fmla="*/ 74804 w 95250"/>
                <a:gd name="T51" fmla="*/ 19360 h 219075"/>
                <a:gd name="T52" fmla="*/ 72207 w 95250"/>
                <a:gd name="T53" fmla="*/ 12962 h 219075"/>
                <a:gd name="T54" fmla="*/ 61851 w 95250"/>
                <a:gd name="T55" fmla="*/ 2596 h 219075"/>
                <a:gd name="T56" fmla="*/ 55338 w 95250"/>
                <a:gd name="T57" fmla="*/ 0 h 219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5250" h="219075">
                  <a:moveTo>
                    <a:pt x="70113" y="72154"/>
                  </a:moveTo>
                  <a:lnTo>
                    <a:pt x="46930" y="72154"/>
                  </a:lnTo>
                  <a:lnTo>
                    <a:pt x="0" y="76594"/>
                  </a:lnTo>
                  <a:lnTo>
                    <a:pt x="0" y="84468"/>
                  </a:lnTo>
                  <a:lnTo>
                    <a:pt x="24941" y="98855"/>
                  </a:lnTo>
                  <a:lnTo>
                    <a:pt x="24941" y="197407"/>
                  </a:lnTo>
                  <a:lnTo>
                    <a:pt x="0" y="212998"/>
                  </a:lnTo>
                  <a:lnTo>
                    <a:pt x="0" y="218831"/>
                  </a:lnTo>
                  <a:lnTo>
                    <a:pt x="95044" y="218831"/>
                  </a:lnTo>
                  <a:lnTo>
                    <a:pt x="95044" y="212998"/>
                  </a:lnTo>
                  <a:lnTo>
                    <a:pt x="70113" y="197407"/>
                  </a:lnTo>
                  <a:lnTo>
                    <a:pt x="70113" y="72154"/>
                  </a:lnTo>
                  <a:close/>
                </a:path>
                <a:path w="95250" h="219075">
                  <a:moveTo>
                    <a:pt x="55338" y="0"/>
                  </a:moveTo>
                  <a:lnTo>
                    <a:pt x="39894" y="0"/>
                  </a:lnTo>
                  <a:lnTo>
                    <a:pt x="33444" y="2596"/>
                  </a:lnTo>
                  <a:lnTo>
                    <a:pt x="22878" y="12962"/>
                  </a:lnTo>
                  <a:lnTo>
                    <a:pt x="20240" y="19360"/>
                  </a:lnTo>
                  <a:lnTo>
                    <a:pt x="20240" y="34805"/>
                  </a:lnTo>
                  <a:lnTo>
                    <a:pt x="22878" y="41370"/>
                  </a:lnTo>
                  <a:lnTo>
                    <a:pt x="33444" y="51935"/>
                  </a:lnTo>
                  <a:lnTo>
                    <a:pt x="39894" y="54563"/>
                  </a:lnTo>
                  <a:lnTo>
                    <a:pt x="55338" y="54563"/>
                  </a:lnTo>
                  <a:lnTo>
                    <a:pt x="61851" y="51935"/>
                  </a:lnTo>
                  <a:lnTo>
                    <a:pt x="72207" y="41370"/>
                  </a:lnTo>
                  <a:lnTo>
                    <a:pt x="74804" y="34805"/>
                  </a:lnTo>
                  <a:lnTo>
                    <a:pt x="74804" y="19360"/>
                  </a:lnTo>
                  <a:lnTo>
                    <a:pt x="72207" y="12962"/>
                  </a:lnTo>
                  <a:lnTo>
                    <a:pt x="61851" y="2596"/>
                  </a:lnTo>
                  <a:lnTo>
                    <a:pt x="55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bk object 36">
              <a:extLst>
                <a:ext uri="{FF2B5EF4-FFF2-40B4-BE49-F238E27FC236}">
                  <a16:creationId xmlns:a16="http://schemas.microsoft.com/office/drawing/2014/main" id="{DA09E3C4-B6C6-9D09-7788-C694306E5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057" y="10376890"/>
              <a:ext cx="101600" cy="177800"/>
            </a:xfrm>
            <a:custGeom>
              <a:avLst/>
              <a:gdLst>
                <a:gd name="T0" fmla="*/ 60710 w 101600"/>
                <a:gd name="T1" fmla="*/ 47234 h 177800"/>
                <a:gd name="T2" fmla="*/ 15538 w 101600"/>
                <a:gd name="T3" fmla="*/ 47234 h 177800"/>
                <a:gd name="T4" fmla="*/ 15538 w 101600"/>
                <a:gd name="T5" fmla="*/ 132592 h 177800"/>
                <a:gd name="T6" fmla="*/ 18581 w 101600"/>
                <a:gd name="T7" fmla="*/ 152361 h 177800"/>
                <a:gd name="T8" fmla="*/ 27711 w 101600"/>
                <a:gd name="T9" fmla="*/ 166480 h 177800"/>
                <a:gd name="T10" fmla="*/ 42926 w 101600"/>
                <a:gd name="T11" fmla="*/ 174951 h 177800"/>
                <a:gd name="T12" fmla="*/ 64228 w 101600"/>
                <a:gd name="T13" fmla="*/ 177774 h 177800"/>
                <a:gd name="T14" fmla="*/ 73929 w 101600"/>
                <a:gd name="T15" fmla="*/ 177187 h 177800"/>
                <a:gd name="T16" fmla="*/ 83371 w 101600"/>
                <a:gd name="T17" fmla="*/ 175427 h 177800"/>
                <a:gd name="T18" fmla="*/ 92558 w 101600"/>
                <a:gd name="T19" fmla="*/ 172495 h 177800"/>
                <a:gd name="T20" fmla="*/ 101494 w 101600"/>
                <a:gd name="T21" fmla="*/ 168392 h 177800"/>
                <a:gd name="T22" fmla="*/ 98305 w 101600"/>
                <a:gd name="T23" fmla="*/ 157241 h 177800"/>
                <a:gd name="T24" fmla="*/ 70490 w 101600"/>
                <a:gd name="T25" fmla="*/ 157241 h 177800"/>
                <a:gd name="T26" fmla="*/ 66092 w 101600"/>
                <a:gd name="T27" fmla="*/ 155283 h 177800"/>
                <a:gd name="T28" fmla="*/ 61778 w 101600"/>
                <a:gd name="T29" fmla="*/ 147461 h 177800"/>
                <a:gd name="T30" fmla="*/ 60710 w 101600"/>
                <a:gd name="T31" fmla="*/ 140718 h 177800"/>
                <a:gd name="T32" fmla="*/ 60710 w 101600"/>
                <a:gd name="T33" fmla="*/ 47234 h 177800"/>
                <a:gd name="T34" fmla="*/ 96792 w 101600"/>
                <a:gd name="T35" fmla="*/ 151953 h 177800"/>
                <a:gd name="T36" fmla="*/ 88583 w 101600"/>
                <a:gd name="T37" fmla="*/ 155471 h 177800"/>
                <a:gd name="T38" fmla="*/ 82028 w 101600"/>
                <a:gd name="T39" fmla="*/ 157241 h 177800"/>
                <a:gd name="T40" fmla="*/ 98305 w 101600"/>
                <a:gd name="T41" fmla="*/ 157241 h 177800"/>
                <a:gd name="T42" fmla="*/ 96792 w 101600"/>
                <a:gd name="T43" fmla="*/ 151953 h 177800"/>
                <a:gd name="T44" fmla="*/ 60710 w 101600"/>
                <a:gd name="T45" fmla="*/ 0 h 177800"/>
                <a:gd name="T46" fmla="*/ 49851 w 101600"/>
                <a:gd name="T47" fmla="*/ 0 h 177800"/>
                <a:gd name="T48" fmla="*/ 0 w 101600"/>
                <a:gd name="T49" fmla="*/ 40417 h 177800"/>
                <a:gd name="T50" fmla="*/ 0 w 101600"/>
                <a:gd name="T51" fmla="*/ 47234 h 177800"/>
                <a:gd name="T52" fmla="*/ 97086 w 101600"/>
                <a:gd name="T53" fmla="*/ 47234 h 177800"/>
                <a:gd name="T54" fmla="*/ 97086 w 101600"/>
                <a:gd name="T55" fmla="*/ 28166 h 177800"/>
                <a:gd name="T56" fmla="*/ 60710 w 101600"/>
                <a:gd name="T57" fmla="*/ 28166 h 177800"/>
                <a:gd name="T58" fmla="*/ 60710 w 101600"/>
                <a:gd name="T59" fmla="*/ 0 h 177800"/>
                <a:gd name="T60" fmla="*/ 97086 w 101600"/>
                <a:gd name="T61" fmla="*/ 26700 h 177800"/>
                <a:gd name="T62" fmla="*/ 60710 w 101600"/>
                <a:gd name="T63" fmla="*/ 28166 h 177800"/>
                <a:gd name="T64" fmla="*/ 97086 w 101600"/>
                <a:gd name="T65" fmla="*/ 28166 h 177800"/>
                <a:gd name="T66" fmla="*/ 97086 w 101600"/>
                <a:gd name="T67" fmla="*/ 26700 h 177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600" h="177800">
                  <a:moveTo>
                    <a:pt x="60710" y="47234"/>
                  </a:moveTo>
                  <a:lnTo>
                    <a:pt x="15538" y="47234"/>
                  </a:lnTo>
                  <a:lnTo>
                    <a:pt x="15538" y="132592"/>
                  </a:lnTo>
                  <a:lnTo>
                    <a:pt x="18581" y="152361"/>
                  </a:lnTo>
                  <a:lnTo>
                    <a:pt x="27711" y="166480"/>
                  </a:lnTo>
                  <a:lnTo>
                    <a:pt x="42926" y="174951"/>
                  </a:lnTo>
                  <a:lnTo>
                    <a:pt x="64228" y="177774"/>
                  </a:lnTo>
                  <a:lnTo>
                    <a:pt x="73929" y="177187"/>
                  </a:lnTo>
                  <a:lnTo>
                    <a:pt x="83371" y="175427"/>
                  </a:lnTo>
                  <a:lnTo>
                    <a:pt x="92558" y="172495"/>
                  </a:lnTo>
                  <a:lnTo>
                    <a:pt x="101494" y="168392"/>
                  </a:lnTo>
                  <a:lnTo>
                    <a:pt x="98305" y="157241"/>
                  </a:lnTo>
                  <a:lnTo>
                    <a:pt x="70490" y="157241"/>
                  </a:lnTo>
                  <a:lnTo>
                    <a:pt x="66092" y="155283"/>
                  </a:lnTo>
                  <a:lnTo>
                    <a:pt x="61778" y="147461"/>
                  </a:lnTo>
                  <a:lnTo>
                    <a:pt x="60710" y="140718"/>
                  </a:lnTo>
                  <a:lnTo>
                    <a:pt x="60710" y="47234"/>
                  </a:lnTo>
                  <a:close/>
                </a:path>
                <a:path w="101600" h="177800">
                  <a:moveTo>
                    <a:pt x="96792" y="151953"/>
                  </a:moveTo>
                  <a:lnTo>
                    <a:pt x="88583" y="155471"/>
                  </a:lnTo>
                  <a:lnTo>
                    <a:pt x="82028" y="157241"/>
                  </a:lnTo>
                  <a:lnTo>
                    <a:pt x="98305" y="157241"/>
                  </a:lnTo>
                  <a:lnTo>
                    <a:pt x="96792" y="151953"/>
                  </a:lnTo>
                  <a:close/>
                </a:path>
                <a:path w="101600" h="177800">
                  <a:moveTo>
                    <a:pt x="60710" y="0"/>
                  </a:moveTo>
                  <a:lnTo>
                    <a:pt x="49851" y="0"/>
                  </a:lnTo>
                  <a:lnTo>
                    <a:pt x="0" y="40417"/>
                  </a:lnTo>
                  <a:lnTo>
                    <a:pt x="0" y="47234"/>
                  </a:lnTo>
                  <a:lnTo>
                    <a:pt x="97086" y="47234"/>
                  </a:lnTo>
                  <a:lnTo>
                    <a:pt x="97086" y="28166"/>
                  </a:lnTo>
                  <a:lnTo>
                    <a:pt x="60710" y="28166"/>
                  </a:lnTo>
                  <a:lnTo>
                    <a:pt x="60710" y="0"/>
                  </a:lnTo>
                  <a:close/>
                </a:path>
                <a:path w="101600" h="177800">
                  <a:moveTo>
                    <a:pt x="97086" y="26700"/>
                  </a:moveTo>
                  <a:lnTo>
                    <a:pt x="60710" y="28166"/>
                  </a:lnTo>
                  <a:lnTo>
                    <a:pt x="97086" y="28166"/>
                  </a:lnTo>
                  <a:lnTo>
                    <a:pt x="97086" y="267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" name="bk object 37">
              <a:extLst>
                <a:ext uri="{FF2B5EF4-FFF2-40B4-BE49-F238E27FC236}">
                  <a16:creationId xmlns:a16="http://schemas.microsoft.com/office/drawing/2014/main" id="{6BAD143B-20B1-28BF-2D28-86301C267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035" y="10403588"/>
              <a:ext cx="182880" cy="234950"/>
            </a:xfrm>
            <a:custGeom>
              <a:avLst/>
              <a:gdLst>
                <a:gd name="T0" fmla="*/ 90646 w 182879"/>
                <a:gd name="T1" fmla="*/ 0 h 234950"/>
                <a:gd name="T2" fmla="*/ 0 w 182879"/>
                <a:gd name="T3" fmla="*/ 0 h 234950"/>
                <a:gd name="T4" fmla="*/ 0 w 182879"/>
                <a:gd name="T5" fmla="*/ 5015 h 234950"/>
                <a:gd name="T6" fmla="*/ 22009 w 182879"/>
                <a:gd name="T7" fmla="*/ 21716 h 234950"/>
                <a:gd name="T8" fmla="*/ 85945 w 182879"/>
                <a:gd name="T9" fmla="*/ 153419 h 234950"/>
                <a:gd name="T10" fmla="*/ 43412 w 182879"/>
                <a:gd name="T11" fmla="*/ 221176 h 234950"/>
                <a:gd name="T12" fmla="*/ 76269 w 182879"/>
                <a:gd name="T13" fmla="*/ 234369 h 234950"/>
                <a:gd name="T14" fmla="*/ 130271 w 182879"/>
                <a:gd name="T15" fmla="*/ 94457 h 234950"/>
                <a:gd name="T16" fmla="*/ 109117 w 182879"/>
                <a:gd name="T17" fmla="*/ 94457 h 234950"/>
                <a:gd name="T18" fmla="*/ 71285 w 182879"/>
                <a:gd name="T19" fmla="*/ 19077 h 234950"/>
                <a:gd name="T20" fmla="*/ 90646 w 182879"/>
                <a:gd name="T21" fmla="*/ 5015 h 234950"/>
                <a:gd name="T22" fmla="*/ 90646 w 182879"/>
                <a:gd name="T23" fmla="*/ 0 h 234950"/>
                <a:gd name="T24" fmla="*/ 182455 w 182879"/>
                <a:gd name="T25" fmla="*/ 0 h 234950"/>
                <a:gd name="T26" fmla="*/ 114404 w 182879"/>
                <a:gd name="T27" fmla="*/ 0 h 234950"/>
                <a:gd name="T28" fmla="*/ 114404 w 182879"/>
                <a:gd name="T29" fmla="*/ 5015 h 234950"/>
                <a:gd name="T30" fmla="*/ 136697 w 182879"/>
                <a:gd name="T31" fmla="*/ 21130 h 234950"/>
                <a:gd name="T32" fmla="*/ 109117 w 182879"/>
                <a:gd name="T33" fmla="*/ 94457 h 234950"/>
                <a:gd name="T34" fmla="*/ 130271 w 182879"/>
                <a:gd name="T35" fmla="*/ 94457 h 234950"/>
                <a:gd name="T36" fmla="*/ 158120 w 182879"/>
                <a:gd name="T37" fmla="*/ 22302 h 234950"/>
                <a:gd name="T38" fmla="*/ 182455 w 182879"/>
                <a:gd name="T39" fmla="*/ 5015 h 234950"/>
                <a:gd name="T40" fmla="*/ 182455 w 182879"/>
                <a:gd name="T41" fmla="*/ 0 h 234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879" h="234950">
                  <a:moveTo>
                    <a:pt x="90646" y="0"/>
                  </a:moveTo>
                  <a:lnTo>
                    <a:pt x="0" y="0"/>
                  </a:lnTo>
                  <a:lnTo>
                    <a:pt x="0" y="5015"/>
                  </a:lnTo>
                  <a:lnTo>
                    <a:pt x="22009" y="21716"/>
                  </a:lnTo>
                  <a:lnTo>
                    <a:pt x="85945" y="153419"/>
                  </a:lnTo>
                  <a:lnTo>
                    <a:pt x="43412" y="221176"/>
                  </a:lnTo>
                  <a:lnTo>
                    <a:pt x="76269" y="234369"/>
                  </a:lnTo>
                  <a:lnTo>
                    <a:pt x="130271" y="94457"/>
                  </a:lnTo>
                  <a:lnTo>
                    <a:pt x="109117" y="94457"/>
                  </a:lnTo>
                  <a:lnTo>
                    <a:pt x="71285" y="19077"/>
                  </a:lnTo>
                  <a:lnTo>
                    <a:pt x="90646" y="5015"/>
                  </a:lnTo>
                  <a:lnTo>
                    <a:pt x="90646" y="0"/>
                  </a:lnTo>
                  <a:close/>
                </a:path>
                <a:path w="182879" h="234950">
                  <a:moveTo>
                    <a:pt x="182455" y="0"/>
                  </a:moveTo>
                  <a:lnTo>
                    <a:pt x="114404" y="0"/>
                  </a:lnTo>
                  <a:lnTo>
                    <a:pt x="114404" y="5015"/>
                  </a:lnTo>
                  <a:lnTo>
                    <a:pt x="136697" y="21130"/>
                  </a:lnTo>
                  <a:lnTo>
                    <a:pt x="109117" y="94457"/>
                  </a:lnTo>
                  <a:lnTo>
                    <a:pt x="130271" y="94457"/>
                  </a:lnTo>
                  <a:lnTo>
                    <a:pt x="158120" y="22302"/>
                  </a:lnTo>
                  <a:lnTo>
                    <a:pt x="182455" y="5015"/>
                  </a:lnTo>
                  <a:lnTo>
                    <a:pt x="1824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bk object 38">
              <a:extLst>
                <a:ext uri="{FF2B5EF4-FFF2-40B4-BE49-F238E27FC236}">
                  <a16:creationId xmlns:a16="http://schemas.microsoft.com/office/drawing/2014/main" id="{61A56A86-4267-B17D-16B5-1BE6CE9E2A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2750" y="10399193"/>
              <a:ext cx="118708" cy="155346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8" name="bk object 40">
            <a:extLst>
              <a:ext uri="{FF2B5EF4-FFF2-40B4-BE49-F238E27FC236}">
                <a16:creationId xmlns:a16="http://schemas.microsoft.com/office/drawing/2014/main" id="{3C42A56E-A143-BA7B-7573-4CD764DE4897}"/>
              </a:ext>
            </a:extLst>
          </p:cNvPr>
          <p:cNvSpPr>
            <a:spLocks/>
          </p:cNvSpPr>
          <p:nvPr/>
        </p:nvSpPr>
        <p:spPr bwMode="auto">
          <a:xfrm>
            <a:off x="9883775" y="762000"/>
            <a:ext cx="336550" cy="338138"/>
          </a:xfrm>
          <a:custGeom>
            <a:avLst/>
            <a:gdLst>
              <a:gd name="T0" fmla="*/ 337560 w 337820"/>
              <a:gd name="T1" fmla="*/ 338031 h 338455"/>
              <a:gd name="T2" fmla="*/ 0 w 337820"/>
              <a:gd name="T3" fmla="*/ 0 h 3384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37820" h="338455">
                <a:moveTo>
                  <a:pt x="337560" y="338031"/>
                </a:moveTo>
                <a:lnTo>
                  <a:pt x="0" y="0"/>
                </a:lnTo>
              </a:path>
            </a:pathLst>
          </a:custGeom>
          <a:noFill/>
          <a:ln w="20941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bk object 41">
            <a:extLst>
              <a:ext uri="{FF2B5EF4-FFF2-40B4-BE49-F238E27FC236}">
                <a16:creationId xmlns:a16="http://schemas.microsoft.com/office/drawing/2014/main" id="{463B0F7B-21AA-D443-6EFB-7C70FCCE0C3F}"/>
              </a:ext>
            </a:extLst>
          </p:cNvPr>
          <p:cNvSpPr>
            <a:spLocks/>
          </p:cNvSpPr>
          <p:nvPr/>
        </p:nvSpPr>
        <p:spPr bwMode="auto">
          <a:xfrm>
            <a:off x="9883775" y="762000"/>
            <a:ext cx="336550" cy="338138"/>
          </a:xfrm>
          <a:custGeom>
            <a:avLst/>
            <a:gdLst>
              <a:gd name="T0" fmla="*/ 337560 w 337820"/>
              <a:gd name="T1" fmla="*/ 0 h 338455"/>
              <a:gd name="T2" fmla="*/ 0 w 337820"/>
              <a:gd name="T3" fmla="*/ 338031 h 3384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37820" h="338455">
                <a:moveTo>
                  <a:pt x="337560" y="0"/>
                </a:moveTo>
                <a:lnTo>
                  <a:pt x="0" y="338031"/>
                </a:lnTo>
              </a:path>
            </a:pathLst>
          </a:custGeom>
          <a:noFill/>
          <a:ln w="20941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bk object 42">
            <a:extLst>
              <a:ext uri="{FF2B5EF4-FFF2-40B4-BE49-F238E27FC236}">
                <a16:creationId xmlns:a16="http://schemas.microsoft.com/office/drawing/2014/main" id="{150635B8-F1D7-2A97-AFEA-4F03794B8BFA}"/>
              </a:ext>
            </a:extLst>
          </p:cNvPr>
          <p:cNvSpPr>
            <a:spLocks/>
          </p:cNvSpPr>
          <p:nvPr/>
        </p:nvSpPr>
        <p:spPr bwMode="auto">
          <a:xfrm>
            <a:off x="10052050" y="1106488"/>
            <a:ext cx="0" cy="1720850"/>
          </a:xfrm>
          <a:custGeom>
            <a:avLst/>
            <a:gdLst>
              <a:gd name="T0" fmla="*/ 1720397 h 1720850"/>
              <a:gd name="T1" fmla="*/ 0 h 17208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720850">
                <a:moveTo>
                  <a:pt x="0" y="1720397"/>
                </a:moveTo>
                <a:lnTo>
                  <a:pt x="0" y="0"/>
                </a:lnTo>
              </a:path>
            </a:pathLst>
          </a:custGeom>
          <a:noFill/>
          <a:ln w="20941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bk object 43">
            <a:extLst>
              <a:ext uri="{FF2B5EF4-FFF2-40B4-BE49-F238E27FC236}">
                <a16:creationId xmlns:a16="http://schemas.microsoft.com/office/drawing/2014/main" id="{359606C7-A4E9-9E53-6AFC-93A00C0ADB47}"/>
              </a:ext>
            </a:extLst>
          </p:cNvPr>
          <p:cNvSpPr>
            <a:spLocks/>
          </p:cNvSpPr>
          <p:nvPr/>
        </p:nvSpPr>
        <p:spPr bwMode="auto">
          <a:xfrm>
            <a:off x="9883775" y="10209213"/>
            <a:ext cx="336550" cy="338137"/>
          </a:xfrm>
          <a:custGeom>
            <a:avLst/>
            <a:gdLst>
              <a:gd name="T0" fmla="*/ 0 w 337820"/>
              <a:gd name="T1" fmla="*/ 0 h 338454"/>
              <a:gd name="T2" fmla="*/ 337560 w 337820"/>
              <a:gd name="T3" fmla="*/ 338031 h 3384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37820" h="338454">
                <a:moveTo>
                  <a:pt x="0" y="0"/>
                </a:moveTo>
                <a:lnTo>
                  <a:pt x="337560" y="338031"/>
                </a:lnTo>
              </a:path>
            </a:pathLst>
          </a:custGeom>
          <a:noFill/>
          <a:ln w="20941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" name="bk object 44">
            <a:extLst>
              <a:ext uri="{FF2B5EF4-FFF2-40B4-BE49-F238E27FC236}">
                <a16:creationId xmlns:a16="http://schemas.microsoft.com/office/drawing/2014/main" id="{2F943DBE-FBBC-897A-A92A-4F775530A785}"/>
              </a:ext>
            </a:extLst>
          </p:cNvPr>
          <p:cNvSpPr>
            <a:spLocks/>
          </p:cNvSpPr>
          <p:nvPr/>
        </p:nvSpPr>
        <p:spPr bwMode="auto">
          <a:xfrm>
            <a:off x="9883775" y="10209213"/>
            <a:ext cx="336550" cy="338137"/>
          </a:xfrm>
          <a:custGeom>
            <a:avLst/>
            <a:gdLst>
              <a:gd name="T0" fmla="*/ 0 w 337820"/>
              <a:gd name="T1" fmla="*/ 338031 h 338454"/>
              <a:gd name="T2" fmla="*/ 337560 w 337820"/>
              <a:gd name="T3" fmla="*/ 0 h 3384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37820" h="338454">
                <a:moveTo>
                  <a:pt x="0" y="338031"/>
                </a:moveTo>
                <a:lnTo>
                  <a:pt x="337560" y="0"/>
                </a:lnTo>
              </a:path>
            </a:pathLst>
          </a:custGeom>
          <a:noFill/>
          <a:ln w="20941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bk object 45">
            <a:extLst>
              <a:ext uri="{FF2B5EF4-FFF2-40B4-BE49-F238E27FC236}">
                <a16:creationId xmlns:a16="http://schemas.microsoft.com/office/drawing/2014/main" id="{D40D1BB8-E661-152C-4238-16B9486BA2DB}"/>
              </a:ext>
            </a:extLst>
          </p:cNvPr>
          <p:cNvSpPr>
            <a:spLocks/>
          </p:cNvSpPr>
          <p:nvPr/>
        </p:nvSpPr>
        <p:spPr bwMode="auto">
          <a:xfrm>
            <a:off x="10052050" y="8482013"/>
            <a:ext cx="0" cy="1720850"/>
          </a:xfrm>
          <a:custGeom>
            <a:avLst/>
            <a:gdLst>
              <a:gd name="T0" fmla="*/ 0 h 1720850"/>
              <a:gd name="T1" fmla="*/ 1720397 h 17208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720850">
                <a:moveTo>
                  <a:pt x="0" y="0"/>
                </a:moveTo>
                <a:lnTo>
                  <a:pt x="0" y="1720397"/>
                </a:lnTo>
              </a:path>
            </a:pathLst>
          </a:custGeom>
          <a:noFill/>
          <a:ln w="20941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Holder 7">
            <a:extLst>
              <a:ext uri="{FF2B5EF4-FFF2-40B4-BE49-F238E27FC236}">
                <a16:creationId xmlns:a16="http://schemas.microsoft.com/office/drawing/2014/main" id="{DC80C1A5-D875-A6C1-83A4-DF77FD05F533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8684875" y="10207625"/>
            <a:ext cx="639763" cy="639763"/>
          </a:xfrm>
          <a:prstGeom prst="rect">
            <a:avLst/>
          </a:prstGeom>
          <a:ln>
            <a:solidFill>
              <a:schemeClr val="tx1"/>
            </a:solidFill>
            <a:miter lim="800000"/>
          </a:ln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b="1" i="0" kern="1200">
                <a:solidFill>
                  <a:srgbClr val="001641"/>
                </a:solidFill>
                <a:latin typeface="DrukWide-Heavy"/>
                <a:ea typeface="+mn-ea"/>
                <a:cs typeface="DrukWide-Heavy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fontAlgn="auto">
              <a:spcBef>
                <a:spcPts val="484"/>
              </a:spcBef>
              <a:spcAft>
                <a:spcPts val="0"/>
              </a:spcAft>
              <a:defRPr/>
            </a:pPr>
            <a:fld id="{E958B445-3874-9D49-8AFD-D84A14A0E6DC}" type="slidenum">
              <a:rPr lang="en-US" spc="10" smtClean="0">
                <a:solidFill>
                  <a:schemeClr val="bg1"/>
                </a:solidFill>
              </a:rPr>
              <a:pPr marL="25400" fontAlgn="auto">
                <a:spcBef>
                  <a:spcPts val="484"/>
                </a:spcBef>
                <a:spcAft>
                  <a:spcPts val="0"/>
                </a:spcAft>
                <a:defRPr/>
              </a:pPr>
              <a:t>‹#›</a:t>
            </a:fld>
            <a:endParaRPr lang="en-US" spc="10" dirty="0">
              <a:solidFill>
                <a:schemeClr val="bg1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168353" y="4087715"/>
            <a:ext cx="7772400" cy="628650"/>
          </a:xfrm>
          <a:prstGeom prst="rect">
            <a:avLst/>
          </a:prstGeom>
        </p:spPr>
        <p:txBody>
          <a:bodyPr/>
          <a:lstStyle>
            <a:lvl1pPr algn="ctr">
              <a:defRPr sz="3950" b="1" i="0">
                <a:solidFill>
                  <a:srgbClr val="001641"/>
                </a:solidFill>
                <a:latin typeface="Cambria" panose="02040503050406030204" pitchFamily="18" charset="0"/>
                <a:cs typeface="Merriweather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9" name="Holder 3"/>
          <p:cNvSpPr>
            <a:spLocks noGrp="1"/>
          </p:cNvSpPr>
          <p:nvPr>
            <p:ph type="subTitle" idx="4"/>
          </p:nvPr>
        </p:nvSpPr>
        <p:spPr>
          <a:xfrm>
            <a:off x="3015615" y="5200386"/>
            <a:ext cx="14072870" cy="2708434"/>
          </a:xfrm>
          <a:prstGeom prst="rect">
            <a:avLst/>
          </a:prstGeom>
        </p:spPr>
        <p:txBody>
          <a:bodyPr/>
          <a:lstStyle>
            <a:lvl1pPr algn="ctr">
              <a:defRPr sz="8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805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k object 16">
            <a:extLst>
              <a:ext uri="{FF2B5EF4-FFF2-40B4-BE49-F238E27FC236}">
                <a16:creationId xmlns:a16="http://schemas.microsoft.com/office/drawing/2014/main" id="{EA2A31DD-82EB-9A96-F012-0FE90EFBAFC9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20104100" cy="11309350"/>
          </a:xfrm>
          <a:custGeom>
            <a:avLst/>
            <a:gdLst>
              <a:gd name="T0" fmla="*/ 0 w 20104100"/>
              <a:gd name="T1" fmla="*/ 11308556 h 11308715"/>
              <a:gd name="T2" fmla="*/ 20104099 w 20104100"/>
              <a:gd name="T3" fmla="*/ 11308556 h 11308715"/>
              <a:gd name="T4" fmla="*/ 20104099 w 20104100"/>
              <a:gd name="T5" fmla="*/ 0 h 11308715"/>
              <a:gd name="T6" fmla="*/ 0 w 20104100"/>
              <a:gd name="T7" fmla="*/ 0 h 11308715"/>
              <a:gd name="T8" fmla="*/ 0 w 20104100"/>
              <a:gd name="T9" fmla="*/ 11308556 h 11308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6B8F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1F919B56-4ED6-E0CE-B1E4-B4BC145FAB6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6125" y="10160000"/>
            <a:ext cx="4113213" cy="573088"/>
            <a:chOff x="746217" y="10159439"/>
            <a:chExt cx="4112698" cy="573405"/>
          </a:xfrm>
        </p:grpSpPr>
        <p:sp>
          <p:nvSpPr>
            <p:cNvPr id="5" name="bk object 26">
              <a:extLst>
                <a:ext uri="{FF2B5EF4-FFF2-40B4-BE49-F238E27FC236}">
                  <a16:creationId xmlns:a16="http://schemas.microsoft.com/office/drawing/2014/main" id="{D40AE5C3-0B17-20F3-C882-C8CE4E592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928" y="10287835"/>
              <a:ext cx="381000" cy="396875"/>
            </a:xfrm>
            <a:custGeom>
              <a:avLst/>
              <a:gdLst>
                <a:gd name="T0" fmla="*/ 380428 w 381000"/>
                <a:gd name="T1" fmla="*/ 0 h 396875"/>
                <a:gd name="T2" fmla="*/ 0 w 381000"/>
                <a:gd name="T3" fmla="*/ 0 h 396875"/>
                <a:gd name="T4" fmla="*/ 0 w 381000"/>
                <a:gd name="T5" fmla="*/ 396427 h 396875"/>
                <a:gd name="T6" fmla="*/ 23496 w 381000"/>
                <a:gd name="T7" fmla="*/ 394794 h 396875"/>
                <a:gd name="T8" fmla="*/ 23496 w 381000"/>
                <a:gd name="T9" fmla="*/ 22051 h 396875"/>
                <a:gd name="T10" fmla="*/ 360680 w 381000"/>
                <a:gd name="T11" fmla="*/ 22051 h 396875"/>
                <a:gd name="T12" fmla="*/ 380428 w 381000"/>
                <a:gd name="T13" fmla="*/ 0 h 396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1000" h="396875">
                  <a:moveTo>
                    <a:pt x="380428" y="0"/>
                  </a:moveTo>
                  <a:lnTo>
                    <a:pt x="0" y="0"/>
                  </a:lnTo>
                  <a:lnTo>
                    <a:pt x="0" y="396427"/>
                  </a:lnTo>
                  <a:lnTo>
                    <a:pt x="23496" y="394794"/>
                  </a:lnTo>
                  <a:lnTo>
                    <a:pt x="23496" y="22051"/>
                  </a:lnTo>
                  <a:lnTo>
                    <a:pt x="360680" y="22051"/>
                  </a:lnTo>
                  <a:lnTo>
                    <a:pt x="3804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" name="bk object 27">
              <a:extLst>
                <a:ext uri="{FF2B5EF4-FFF2-40B4-BE49-F238E27FC236}">
                  <a16:creationId xmlns:a16="http://schemas.microsoft.com/office/drawing/2014/main" id="{3C95B870-1614-FE97-BEA2-8E53AC94B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7" y="10159439"/>
              <a:ext cx="641985" cy="573405"/>
            </a:xfrm>
            <a:custGeom>
              <a:avLst/>
              <a:gdLst>
                <a:gd name="T0" fmla="*/ 0 w 641985"/>
                <a:gd name="T1" fmla="*/ 0 h 573404"/>
                <a:gd name="T2" fmla="*/ 45904 w 641985"/>
                <a:gd name="T3" fmla="*/ 142582 h 573404"/>
                <a:gd name="T4" fmla="*/ 101623 w 641985"/>
                <a:gd name="T5" fmla="*/ 566565 h 573404"/>
                <a:gd name="T6" fmla="*/ 233808 w 641985"/>
                <a:gd name="T7" fmla="*/ 557747 h 573404"/>
                <a:gd name="T8" fmla="*/ 595385 w 641985"/>
                <a:gd name="T9" fmla="*/ 556066 h 573404"/>
                <a:gd name="T10" fmla="*/ 552580 w 641985"/>
                <a:gd name="T11" fmla="*/ 524905 h 573404"/>
                <a:gd name="T12" fmla="*/ 88677 w 641985"/>
                <a:gd name="T13" fmla="*/ 524717 h 573404"/>
                <a:gd name="T14" fmla="*/ 42794 w 641985"/>
                <a:gd name="T15" fmla="*/ 67453 h 573404"/>
                <a:gd name="T16" fmla="*/ 641519 w 641985"/>
                <a:gd name="T17" fmla="*/ 42804 h 573404"/>
                <a:gd name="T18" fmla="*/ 595385 w 641985"/>
                <a:gd name="T19" fmla="*/ 556066 h 573404"/>
                <a:gd name="T20" fmla="*/ 404094 w 641985"/>
                <a:gd name="T21" fmla="*/ 557748 h 573404"/>
                <a:gd name="T22" fmla="*/ 538282 w 641985"/>
                <a:gd name="T23" fmla="*/ 566570 h 573404"/>
                <a:gd name="T24" fmla="*/ 592400 w 641985"/>
                <a:gd name="T25" fmla="*/ 572380 h 573404"/>
                <a:gd name="T26" fmla="*/ 595385 w 641985"/>
                <a:gd name="T27" fmla="*/ 556066 h 573404"/>
                <a:gd name="T28" fmla="*/ 598714 w 641985"/>
                <a:gd name="T29" fmla="*/ 42804 h 573404"/>
                <a:gd name="T30" fmla="*/ 552611 w 641985"/>
                <a:gd name="T31" fmla="*/ 126833 h 573404"/>
                <a:gd name="T32" fmla="*/ 595387 w 641985"/>
                <a:gd name="T33" fmla="*/ 524905 h 573404"/>
                <a:gd name="T34" fmla="*/ 641519 w 641985"/>
                <a:gd name="T35" fmla="*/ 83159 h 573404"/>
                <a:gd name="T36" fmla="*/ 320566 w 641985"/>
                <a:gd name="T37" fmla="*/ 276818 h 573404"/>
                <a:gd name="T38" fmla="*/ 233504 w 641985"/>
                <a:gd name="T39" fmla="*/ 312114 h 573404"/>
                <a:gd name="T40" fmla="*/ 197713 w 641985"/>
                <a:gd name="T41" fmla="*/ 398228 h 573404"/>
                <a:gd name="T42" fmla="*/ 152974 w 641985"/>
                <a:gd name="T43" fmla="*/ 519107 h 573404"/>
                <a:gd name="T44" fmla="*/ 88677 w 641985"/>
                <a:gd name="T45" fmla="*/ 524717 h 573404"/>
                <a:gd name="T46" fmla="*/ 476871 w 641985"/>
                <a:gd name="T47" fmla="*/ 518975 h 573404"/>
                <a:gd name="T48" fmla="*/ 443044 w 641985"/>
                <a:gd name="T49" fmla="*/ 514780 h 573404"/>
                <a:gd name="T50" fmla="*/ 397104 w 641985"/>
                <a:gd name="T51" fmla="*/ 514664 h 573404"/>
                <a:gd name="T52" fmla="*/ 240390 w 641985"/>
                <a:gd name="T53" fmla="*/ 398228 h 573404"/>
                <a:gd name="T54" fmla="*/ 263900 w 641985"/>
                <a:gd name="T55" fmla="*/ 341562 h 573404"/>
                <a:gd name="T56" fmla="*/ 320566 w 641985"/>
                <a:gd name="T57" fmla="*/ 318053 h 573404"/>
                <a:gd name="T58" fmla="*/ 407406 w 641985"/>
                <a:gd name="T59" fmla="*/ 312114 h 573404"/>
                <a:gd name="T60" fmla="*/ 320566 w 641985"/>
                <a:gd name="T61" fmla="*/ 276818 h 573404"/>
                <a:gd name="T62" fmla="*/ 320566 w 641985"/>
                <a:gd name="T63" fmla="*/ 318053 h 573404"/>
                <a:gd name="T64" fmla="*/ 377231 w 641985"/>
                <a:gd name="T65" fmla="*/ 341562 h 573404"/>
                <a:gd name="T66" fmla="*/ 400741 w 641985"/>
                <a:gd name="T67" fmla="*/ 398228 h 573404"/>
                <a:gd name="T68" fmla="*/ 443044 w 641985"/>
                <a:gd name="T69" fmla="*/ 514780 h 573404"/>
                <a:gd name="T70" fmla="*/ 433507 w 641985"/>
                <a:gd name="T71" fmla="*/ 350779 h 573404"/>
                <a:gd name="T72" fmla="*/ 318786 w 641985"/>
                <a:gd name="T73" fmla="*/ 513261 h 573404"/>
                <a:gd name="T74" fmla="*/ 240390 w 641985"/>
                <a:gd name="T75" fmla="*/ 514664 h 573404"/>
                <a:gd name="T76" fmla="*/ 359194 w 641985"/>
                <a:gd name="T77" fmla="*/ 513644 h 573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1985" h="573404">
                  <a:moveTo>
                    <a:pt x="641519" y="0"/>
                  </a:moveTo>
                  <a:lnTo>
                    <a:pt x="0" y="0"/>
                  </a:lnTo>
                  <a:lnTo>
                    <a:pt x="0" y="83159"/>
                  </a:lnTo>
                  <a:lnTo>
                    <a:pt x="45904" y="142582"/>
                  </a:lnTo>
                  <a:lnTo>
                    <a:pt x="45872" y="572788"/>
                  </a:lnTo>
                  <a:lnTo>
                    <a:pt x="101623" y="566565"/>
                  </a:lnTo>
                  <a:lnTo>
                    <a:pt x="159968" y="561760"/>
                  </a:lnTo>
                  <a:lnTo>
                    <a:pt x="233808" y="557747"/>
                  </a:lnTo>
                  <a:lnTo>
                    <a:pt x="318786" y="556066"/>
                  </a:lnTo>
                  <a:lnTo>
                    <a:pt x="595385" y="556066"/>
                  </a:lnTo>
                  <a:lnTo>
                    <a:pt x="595387" y="524905"/>
                  </a:lnTo>
                  <a:lnTo>
                    <a:pt x="552580" y="524905"/>
                  </a:lnTo>
                  <a:lnTo>
                    <a:pt x="550348" y="524717"/>
                  </a:lnTo>
                  <a:lnTo>
                    <a:pt x="88677" y="524717"/>
                  </a:lnTo>
                  <a:lnTo>
                    <a:pt x="88668" y="126833"/>
                  </a:lnTo>
                  <a:lnTo>
                    <a:pt x="42794" y="67453"/>
                  </a:lnTo>
                  <a:lnTo>
                    <a:pt x="42794" y="42804"/>
                  </a:lnTo>
                  <a:lnTo>
                    <a:pt x="641519" y="42804"/>
                  </a:lnTo>
                  <a:lnTo>
                    <a:pt x="641519" y="0"/>
                  </a:lnTo>
                  <a:close/>
                </a:path>
                <a:path w="641985" h="573404">
                  <a:moveTo>
                    <a:pt x="595385" y="556066"/>
                  </a:moveTo>
                  <a:lnTo>
                    <a:pt x="318786" y="556066"/>
                  </a:lnTo>
                  <a:lnTo>
                    <a:pt x="404094" y="557748"/>
                  </a:lnTo>
                  <a:lnTo>
                    <a:pt x="478835" y="561764"/>
                  </a:lnTo>
                  <a:lnTo>
                    <a:pt x="538282" y="566570"/>
                  </a:lnTo>
                  <a:lnTo>
                    <a:pt x="577713" y="570623"/>
                  </a:lnTo>
                  <a:lnTo>
                    <a:pt x="592400" y="572380"/>
                  </a:lnTo>
                  <a:lnTo>
                    <a:pt x="595385" y="572767"/>
                  </a:lnTo>
                  <a:lnTo>
                    <a:pt x="595385" y="556066"/>
                  </a:lnTo>
                  <a:close/>
                </a:path>
                <a:path w="641985" h="573404">
                  <a:moveTo>
                    <a:pt x="641519" y="42804"/>
                  </a:moveTo>
                  <a:lnTo>
                    <a:pt x="598714" y="42804"/>
                  </a:lnTo>
                  <a:lnTo>
                    <a:pt x="598682" y="67453"/>
                  </a:lnTo>
                  <a:lnTo>
                    <a:pt x="552611" y="126833"/>
                  </a:lnTo>
                  <a:lnTo>
                    <a:pt x="552580" y="524905"/>
                  </a:lnTo>
                  <a:lnTo>
                    <a:pt x="595387" y="524905"/>
                  </a:lnTo>
                  <a:lnTo>
                    <a:pt x="595414" y="142582"/>
                  </a:lnTo>
                  <a:lnTo>
                    <a:pt x="641519" y="83159"/>
                  </a:lnTo>
                  <a:lnTo>
                    <a:pt x="641519" y="42804"/>
                  </a:lnTo>
                  <a:close/>
                </a:path>
                <a:path w="641985" h="573404">
                  <a:moveTo>
                    <a:pt x="320566" y="276818"/>
                  </a:moveTo>
                  <a:lnTo>
                    <a:pt x="272561" y="286248"/>
                  </a:lnTo>
                  <a:lnTo>
                    <a:pt x="233504" y="312114"/>
                  </a:lnTo>
                  <a:lnTo>
                    <a:pt x="207246" y="350779"/>
                  </a:lnTo>
                  <a:lnTo>
                    <a:pt x="197713" y="398228"/>
                  </a:lnTo>
                  <a:lnTo>
                    <a:pt x="197637" y="516560"/>
                  </a:lnTo>
                  <a:lnTo>
                    <a:pt x="152974" y="519107"/>
                  </a:lnTo>
                  <a:lnTo>
                    <a:pt x="120539" y="521540"/>
                  </a:lnTo>
                  <a:lnTo>
                    <a:pt x="88677" y="524717"/>
                  </a:lnTo>
                  <a:lnTo>
                    <a:pt x="550348" y="524717"/>
                  </a:lnTo>
                  <a:lnTo>
                    <a:pt x="476871" y="518975"/>
                  </a:lnTo>
                  <a:lnTo>
                    <a:pt x="443044" y="516738"/>
                  </a:lnTo>
                  <a:lnTo>
                    <a:pt x="443044" y="514780"/>
                  </a:lnTo>
                  <a:lnTo>
                    <a:pt x="400741" y="514780"/>
                  </a:lnTo>
                  <a:lnTo>
                    <a:pt x="397104" y="514664"/>
                  </a:lnTo>
                  <a:lnTo>
                    <a:pt x="240390" y="514664"/>
                  </a:lnTo>
                  <a:lnTo>
                    <a:pt x="240390" y="398228"/>
                  </a:lnTo>
                  <a:lnTo>
                    <a:pt x="246701" y="367050"/>
                  </a:lnTo>
                  <a:lnTo>
                    <a:pt x="263900" y="341562"/>
                  </a:lnTo>
                  <a:lnTo>
                    <a:pt x="289388" y="324363"/>
                  </a:lnTo>
                  <a:lnTo>
                    <a:pt x="320566" y="318053"/>
                  </a:lnTo>
                  <a:lnTo>
                    <a:pt x="411415" y="318053"/>
                  </a:lnTo>
                  <a:lnTo>
                    <a:pt x="407406" y="312114"/>
                  </a:lnTo>
                  <a:lnTo>
                    <a:pt x="368504" y="286248"/>
                  </a:lnTo>
                  <a:lnTo>
                    <a:pt x="320566" y="276818"/>
                  </a:lnTo>
                  <a:close/>
                </a:path>
                <a:path w="641985" h="573404">
                  <a:moveTo>
                    <a:pt x="411415" y="318053"/>
                  </a:moveTo>
                  <a:lnTo>
                    <a:pt x="320566" y="318053"/>
                  </a:lnTo>
                  <a:lnTo>
                    <a:pt x="351743" y="324363"/>
                  </a:lnTo>
                  <a:lnTo>
                    <a:pt x="377231" y="341562"/>
                  </a:lnTo>
                  <a:lnTo>
                    <a:pt x="394431" y="367050"/>
                  </a:lnTo>
                  <a:lnTo>
                    <a:pt x="400741" y="398228"/>
                  </a:lnTo>
                  <a:lnTo>
                    <a:pt x="400741" y="514780"/>
                  </a:lnTo>
                  <a:lnTo>
                    <a:pt x="443044" y="514780"/>
                  </a:lnTo>
                  <a:lnTo>
                    <a:pt x="442968" y="398228"/>
                  </a:lnTo>
                  <a:lnTo>
                    <a:pt x="433507" y="350779"/>
                  </a:lnTo>
                  <a:lnTo>
                    <a:pt x="411415" y="318053"/>
                  </a:lnTo>
                  <a:close/>
                </a:path>
                <a:path w="641985" h="573404">
                  <a:moveTo>
                    <a:pt x="318786" y="513261"/>
                  </a:moveTo>
                  <a:lnTo>
                    <a:pt x="280090" y="513613"/>
                  </a:lnTo>
                  <a:lnTo>
                    <a:pt x="240390" y="514664"/>
                  </a:lnTo>
                  <a:lnTo>
                    <a:pt x="397104" y="514664"/>
                  </a:lnTo>
                  <a:lnTo>
                    <a:pt x="359194" y="513644"/>
                  </a:lnTo>
                  <a:lnTo>
                    <a:pt x="318786" y="5132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" name="bk object 28">
              <a:extLst>
                <a:ext uri="{FF2B5EF4-FFF2-40B4-BE49-F238E27FC236}">
                  <a16:creationId xmlns:a16="http://schemas.microsoft.com/office/drawing/2014/main" id="{B5615E31-ABB9-7363-0883-28BBEFB7F0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9136" y="10331429"/>
              <a:ext cx="1723880" cy="223211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" name="bk object 29">
              <a:extLst>
                <a:ext uri="{FF2B5EF4-FFF2-40B4-BE49-F238E27FC236}">
                  <a16:creationId xmlns:a16="http://schemas.microsoft.com/office/drawing/2014/main" id="{093D3E52-4A0B-E8FC-291E-6395A5B94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4281" y="10344929"/>
              <a:ext cx="229235" cy="210185"/>
            </a:xfrm>
            <a:custGeom>
              <a:avLst/>
              <a:gdLst>
                <a:gd name="T0" fmla="*/ 101787 w 229235"/>
                <a:gd name="T1" fmla="*/ 0 h 210184"/>
                <a:gd name="T2" fmla="*/ 0 w 229235"/>
                <a:gd name="T3" fmla="*/ 0 h 210184"/>
                <a:gd name="T4" fmla="*/ 0 w 229235"/>
                <a:gd name="T5" fmla="*/ 6701 h 210184"/>
                <a:gd name="T6" fmla="*/ 26973 w 229235"/>
                <a:gd name="T7" fmla="*/ 22878 h 210184"/>
                <a:gd name="T8" fmla="*/ 26973 w 229235"/>
                <a:gd name="T9" fmla="*/ 128477 h 210184"/>
                <a:gd name="T10" fmla="*/ 40591 w 229235"/>
                <a:gd name="T11" fmla="*/ 177128 h 210184"/>
                <a:gd name="T12" fmla="*/ 78708 w 229235"/>
                <a:gd name="T13" fmla="*/ 204491 h 210184"/>
                <a:gd name="T14" fmla="*/ 112918 w 229235"/>
                <a:gd name="T15" fmla="*/ 209731 h 210184"/>
                <a:gd name="T16" fmla="*/ 120718 w 229235"/>
                <a:gd name="T17" fmla="*/ 209721 h 210184"/>
                <a:gd name="T18" fmla="*/ 166293 w 229235"/>
                <a:gd name="T19" fmla="*/ 197731 h 210184"/>
                <a:gd name="T20" fmla="*/ 182054 w 229235"/>
                <a:gd name="T21" fmla="*/ 184790 h 210184"/>
                <a:gd name="T22" fmla="*/ 119713 w 229235"/>
                <a:gd name="T23" fmla="*/ 184779 h 210184"/>
                <a:gd name="T24" fmla="*/ 100061 w 229235"/>
                <a:gd name="T25" fmla="*/ 180872 h 210184"/>
                <a:gd name="T26" fmla="*/ 86023 w 229235"/>
                <a:gd name="T27" fmla="*/ 170187 h 210184"/>
                <a:gd name="T28" fmla="*/ 77601 w 229235"/>
                <a:gd name="T29" fmla="*/ 152722 h 210184"/>
                <a:gd name="T30" fmla="*/ 74793 w 229235"/>
                <a:gd name="T31" fmla="*/ 128477 h 210184"/>
                <a:gd name="T32" fmla="*/ 74793 w 229235"/>
                <a:gd name="T33" fmla="*/ 22878 h 210184"/>
                <a:gd name="T34" fmla="*/ 101787 w 229235"/>
                <a:gd name="T35" fmla="*/ 6701 h 210184"/>
                <a:gd name="T36" fmla="*/ 101787 w 229235"/>
                <a:gd name="T37" fmla="*/ 0 h 210184"/>
                <a:gd name="T38" fmla="*/ 229134 w 229235"/>
                <a:gd name="T39" fmla="*/ 0 h 210184"/>
                <a:gd name="T40" fmla="*/ 151115 w 229235"/>
                <a:gd name="T41" fmla="*/ 0 h 210184"/>
                <a:gd name="T42" fmla="*/ 151115 w 229235"/>
                <a:gd name="T43" fmla="*/ 6701 h 210184"/>
                <a:gd name="T44" fmla="*/ 178088 w 229235"/>
                <a:gd name="T45" fmla="*/ 22878 h 210184"/>
                <a:gd name="T46" fmla="*/ 178088 w 229235"/>
                <a:gd name="T47" fmla="*/ 128477 h 210184"/>
                <a:gd name="T48" fmla="*/ 164162 w 229235"/>
                <a:gd name="T49" fmla="*/ 170581 h 210184"/>
                <a:gd name="T50" fmla="*/ 127346 w 229235"/>
                <a:gd name="T51" fmla="*/ 184790 h 210184"/>
                <a:gd name="T52" fmla="*/ 182063 w 229235"/>
                <a:gd name="T53" fmla="*/ 184779 h 210184"/>
                <a:gd name="T54" fmla="*/ 188861 w 229235"/>
                <a:gd name="T55" fmla="*/ 177128 h 210184"/>
                <a:gd name="T56" fmla="*/ 196240 w 229235"/>
                <a:gd name="T57" fmla="*/ 163204 h 210184"/>
                <a:gd name="T58" fmla="*/ 200665 w 229235"/>
                <a:gd name="T59" fmla="*/ 146987 h 210184"/>
                <a:gd name="T60" fmla="*/ 202140 w 229235"/>
                <a:gd name="T61" fmla="*/ 128477 h 210184"/>
                <a:gd name="T62" fmla="*/ 202140 w 229235"/>
                <a:gd name="T63" fmla="*/ 22878 h 210184"/>
                <a:gd name="T64" fmla="*/ 229134 w 229235"/>
                <a:gd name="T65" fmla="*/ 6701 h 210184"/>
                <a:gd name="T66" fmla="*/ 229134 w 229235"/>
                <a:gd name="T67" fmla="*/ 0 h 210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9235" h="210184">
                  <a:moveTo>
                    <a:pt x="101787" y="0"/>
                  </a:moveTo>
                  <a:lnTo>
                    <a:pt x="0" y="0"/>
                  </a:lnTo>
                  <a:lnTo>
                    <a:pt x="0" y="6701"/>
                  </a:lnTo>
                  <a:lnTo>
                    <a:pt x="26973" y="22878"/>
                  </a:lnTo>
                  <a:lnTo>
                    <a:pt x="26973" y="128477"/>
                  </a:lnTo>
                  <a:lnTo>
                    <a:pt x="40591" y="177128"/>
                  </a:lnTo>
                  <a:lnTo>
                    <a:pt x="78708" y="204491"/>
                  </a:lnTo>
                  <a:lnTo>
                    <a:pt x="112918" y="209731"/>
                  </a:lnTo>
                  <a:lnTo>
                    <a:pt x="120718" y="209721"/>
                  </a:lnTo>
                  <a:lnTo>
                    <a:pt x="166293" y="197731"/>
                  </a:lnTo>
                  <a:lnTo>
                    <a:pt x="182054" y="184790"/>
                  </a:lnTo>
                  <a:lnTo>
                    <a:pt x="119713" y="184779"/>
                  </a:lnTo>
                  <a:lnTo>
                    <a:pt x="100061" y="180872"/>
                  </a:lnTo>
                  <a:lnTo>
                    <a:pt x="86023" y="170187"/>
                  </a:lnTo>
                  <a:lnTo>
                    <a:pt x="77601" y="152722"/>
                  </a:lnTo>
                  <a:lnTo>
                    <a:pt x="74793" y="128477"/>
                  </a:lnTo>
                  <a:lnTo>
                    <a:pt x="74793" y="22878"/>
                  </a:lnTo>
                  <a:lnTo>
                    <a:pt x="101787" y="6701"/>
                  </a:lnTo>
                  <a:lnTo>
                    <a:pt x="101787" y="0"/>
                  </a:lnTo>
                  <a:close/>
                </a:path>
                <a:path w="229235" h="210184">
                  <a:moveTo>
                    <a:pt x="229134" y="0"/>
                  </a:moveTo>
                  <a:lnTo>
                    <a:pt x="151115" y="0"/>
                  </a:lnTo>
                  <a:lnTo>
                    <a:pt x="151115" y="6701"/>
                  </a:lnTo>
                  <a:lnTo>
                    <a:pt x="178088" y="22878"/>
                  </a:lnTo>
                  <a:lnTo>
                    <a:pt x="178088" y="128477"/>
                  </a:lnTo>
                  <a:lnTo>
                    <a:pt x="164162" y="170581"/>
                  </a:lnTo>
                  <a:lnTo>
                    <a:pt x="127346" y="184790"/>
                  </a:lnTo>
                  <a:lnTo>
                    <a:pt x="182063" y="184779"/>
                  </a:lnTo>
                  <a:lnTo>
                    <a:pt x="188861" y="177128"/>
                  </a:lnTo>
                  <a:lnTo>
                    <a:pt x="196240" y="163204"/>
                  </a:lnTo>
                  <a:lnTo>
                    <a:pt x="200665" y="146987"/>
                  </a:lnTo>
                  <a:lnTo>
                    <a:pt x="202140" y="128477"/>
                  </a:lnTo>
                  <a:lnTo>
                    <a:pt x="202140" y="22878"/>
                  </a:lnTo>
                  <a:lnTo>
                    <a:pt x="229134" y="6701"/>
                  </a:lnTo>
                  <a:lnTo>
                    <a:pt x="2291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bk object 30">
              <a:extLst>
                <a:ext uri="{FF2B5EF4-FFF2-40B4-BE49-F238E27FC236}">
                  <a16:creationId xmlns:a16="http://schemas.microsoft.com/office/drawing/2014/main" id="{F2FF74C6-1F6C-5555-C388-B0F219A31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414" y="10399195"/>
              <a:ext cx="189230" cy="151130"/>
            </a:xfrm>
            <a:custGeom>
              <a:avLst/>
              <a:gdLst>
                <a:gd name="T0" fmla="*/ 70113 w 189229"/>
                <a:gd name="T1" fmla="*/ 4387 h 151129"/>
                <a:gd name="T2" fmla="*/ 46940 w 189229"/>
                <a:gd name="T3" fmla="*/ 4387 h 151129"/>
                <a:gd name="T4" fmla="*/ 0 w 189229"/>
                <a:gd name="T5" fmla="*/ 8826 h 151129"/>
                <a:gd name="T6" fmla="*/ 0 w 189229"/>
                <a:gd name="T7" fmla="*/ 16701 h 151129"/>
                <a:gd name="T8" fmla="*/ 24941 w 189229"/>
                <a:gd name="T9" fmla="*/ 31088 h 151129"/>
                <a:gd name="T10" fmla="*/ 24941 w 189229"/>
                <a:gd name="T11" fmla="*/ 129640 h 151129"/>
                <a:gd name="T12" fmla="*/ 0 w 189229"/>
                <a:gd name="T13" fmla="*/ 145231 h 151129"/>
                <a:gd name="T14" fmla="*/ 0 w 189229"/>
                <a:gd name="T15" fmla="*/ 151063 h 151129"/>
                <a:gd name="T16" fmla="*/ 89170 w 189229"/>
                <a:gd name="T17" fmla="*/ 151063 h 151129"/>
                <a:gd name="T18" fmla="*/ 89170 w 189229"/>
                <a:gd name="T19" fmla="*/ 145231 h 151129"/>
                <a:gd name="T20" fmla="*/ 70113 w 189229"/>
                <a:gd name="T21" fmla="*/ 129640 h 151129"/>
                <a:gd name="T22" fmla="*/ 70113 w 189229"/>
                <a:gd name="T23" fmla="*/ 38721 h 151129"/>
                <a:gd name="T24" fmla="*/ 78251 w 189229"/>
                <a:gd name="T25" fmla="*/ 33072 h 151129"/>
                <a:gd name="T26" fmla="*/ 85657 w 189229"/>
                <a:gd name="T27" fmla="*/ 29038 h 151129"/>
                <a:gd name="T28" fmla="*/ 92332 w 189229"/>
                <a:gd name="T29" fmla="*/ 26617 h 151129"/>
                <a:gd name="T30" fmla="*/ 98279 w 189229"/>
                <a:gd name="T31" fmla="*/ 25810 h 151129"/>
                <a:gd name="T32" fmla="*/ 159719 w 189229"/>
                <a:gd name="T33" fmla="*/ 25810 h 151129"/>
                <a:gd name="T34" fmla="*/ 158099 w 189229"/>
                <a:gd name="T35" fmla="*/ 21905 h 151129"/>
                <a:gd name="T36" fmla="*/ 156008 w 189229"/>
                <a:gd name="T37" fmla="*/ 18774 h 151129"/>
                <a:gd name="T38" fmla="*/ 70113 w 189229"/>
                <a:gd name="T39" fmla="*/ 18774 h 151129"/>
                <a:gd name="T40" fmla="*/ 70113 w 189229"/>
                <a:gd name="T41" fmla="*/ 4387 h 151129"/>
                <a:gd name="T42" fmla="*/ 159719 w 189229"/>
                <a:gd name="T43" fmla="*/ 25810 h 151129"/>
                <a:gd name="T44" fmla="*/ 102185 w 189229"/>
                <a:gd name="T45" fmla="*/ 25810 h 151129"/>
                <a:gd name="T46" fmla="*/ 105452 w 189229"/>
                <a:gd name="T47" fmla="*/ 26156 h 151129"/>
                <a:gd name="T48" fmla="*/ 110740 w 189229"/>
                <a:gd name="T49" fmla="*/ 27527 h 151129"/>
                <a:gd name="T50" fmla="*/ 118802 w 189229"/>
                <a:gd name="T51" fmla="*/ 48207 h 151129"/>
                <a:gd name="T52" fmla="*/ 118802 w 189229"/>
                <a:gd name="T53" fmla="*/ 129640 h 151129"/>
                <a:gd name="T54" fmla="*/ 99735 w 189229"/>
                <a:gd name="T55" fmla="*/ 145231 h 151129"/>
                <a:gd name="T56" fmla="*/ 99735 w 189229"/>
                <a:gd name="T57" fmla="*/ 151063 h 151129"/>
                <a:gd name="T58" fmla="*/ 188905 w 189229"/>
                <a:gd name="T59" fmla="*/ 151063 h 151129"/>
                <a:gd name="T60" fmla="*/ 188905 w 189229"/>
                <a:gd name="T61" fmla="*/ 145231 h 151129"/>
                <a:gd name="T62" fmla="*/ 163984 w 189229"/>
                <a:gd name="T63" fmla="*/ 129640 h 151129"/>
                <a:gd name="T64" fmla="*/ 163984 w 189229"/>
                <a:gd name="T65" fmla="*/ 39401 h 151129"/>
                <a:gd name="T66" fmla="*/ 162801 w 189229"/>
                <a:gd name="T67" fmla="*/ 33245 h 151129"/>
                <a:gd name="T68" fmla="*/ 159719 w 189229"/>
                <a:gd name="T69" fmla="*/ 25810 h 151129"/>
                <a:gd name="T70" fmla="*/ 122027 w 189229"/>
                <a:gd name="T71" fmla="*/ 0 h 151129"/>
                <a:gd name="T72" fmla="*/ 114404 w 189229"/>
                <a:gd name="T73" fmla="*/ 0 h 151129"/>
                <a:gd name="T74" fmla="*/ 101735 w 189229"/>
                <a:gd name="T75" fmla="*/ 1172 h 151129"/>
                <a:gd name="T76" fmla="*/ 90130 w 189229"/>
                <a:gd name="T77" fmla="*/ 4690 h 151129"/>
                <a:gd name="T78" fmla="*/ 79589 w 189229"/>
                <a:gd name="T79" fmla="*/ 10557 h 151129"/>
                <a:gd name="T80" fmla="*/ 70113 w 189229"/>
                <a:gd name="T81" fmla="*/ 18774 h 151129"/>
                <a:gd name="T82" fmla="*/ 156008 w 189229"/>
                <a:gd name="T83" fmla="*/ 18774 h 151129"/>
                <a:gd name="T84" fmla="*/ 122027 w 189229"/>
                <a:gd name="T85" fmla="*/ 0 h 15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9229" h="151129">
                  <a:moveTo>
                    <a:pt x="70113" y="4387"/>
                  </a:moveTo>
                  <a:lnTo>
                    <a:pt x="46940" y="4387"/>
                  </a:lnTo>
                  <a:lnTo>
                    <a:pt x="0" y="8826"/>
                  </a:lnTo>
                  <a:lnTo>
                    <a:pt x="0" y="16701"/>
                  </a:lnTo>
                  <a:lnTo>
                    <a:pt x="24941" y="31088"/>
                  </a:lnTo>
                  <a:lnTo>
                    <a:pt x="24941" y="129640"/>
                  </a:lnTo>
                  <a:lnTo>
                    <a:pt x="0" y="145231"/>
                  </a:lnTo>
                  <a:lnTo>
                    <a:pt x="0" y="151063"/>
                  </a:lnTo>
                  <a:lnTo>
                    <a:pt x="89170" y="151063"/>
                  </a:lnTo>
                  <a:lnTo>
                    <a:pt x="89170" y="145231"/>
                  </a:lnTo>
                  <a:lnTo>
                    <a:pt x="70113" y="129640"/>
                  </a:lnTo>
                  <a:lnTo>
                    <a:pt x="70113" y="38721"/>
                  </a:lnTo>
                  <a:lnTo>
                    <a:pt x="78251" y="33072"/>
                  </a:lnTo>
                  <a:lnTo>
                    <a:pt x="85657" y="29038"/>
                  </a:lnTo>
                  <a:lnTo>
                    <a:pt x="92332" y="26617"/>
                  </a:lnTo>
                  <a:lnTo>
                    <a:pt x="98279" y="25810"/>
                  </a:lnTo>
                  <a:lnTo>
                    <a:pt x="159719" y="25810"/>
                  </a:lnTo>
                  <a:lnTo>
                    <a:pt x="158099" y="21905"/>
                  </a:lnTo>
                  <a:lnTo>
                    <a:pt x="156008" y="18774"/>
                  </a:lnTo>
                  <a:lnTo>
                    <a:pt x="70113" y="18774"/>
                  </a:lnTo>
                  <a:lnTo>
                    <a:pt x="70113" y="4387"/>
                  </a:lnTo>
                  <a:close/>
                </a:path>
                <a:path w="189229" h="151129">
                  <a:moveTo>
                    <a:pt x="159719" y="25810"/>
                  </a:moveTo>
                  <a:lnTo>
                    <a:pt x="102185" y="25810"/>
                  </a:lnTo>
                  <a:lnTo>
                    <a:pt x="105452" y="26156"/>
                  </a:lnTo>
                  <a:lnTo>
                    <a:pt x="110740" y="27527"/>
                  </a:lnTo>
                  <a:lnTo>
                    <a:pt x="118802" y="48207"/>
                  </a:lnTo>
                  <a:lnTo>
                    <a:pt x="118802" y="129640"/>
                  </a:lnTo>
                  <a:lnTo>
                    <a:pt x="99735" y="145231"/>
                  </a:lnTo>
                  <a:lnTo>
                    <a:pt x="99735" y="151063"/>
                  </a:lnTo>
                  <a:lnTo>
                    <a:pt x="188905" y="151063"/>
                  </a:lnTo>
                  <a:lnTo>
                    <a:pt x="188905" y="145231"/>
                  </a:lnTo>
                  <a:lnTo>
                    <a:pt x="163984" y="129640"/>
                  </a:lnTo>
                  <a:lnTo>
                    <a:pt x="163984" y="39401"/>
                  </a:lnTo>
                  <a:lnTo>
                    <a:pt x="162801" y="33245"/>
                  </a:lnTo>
                  <a:lnTo>
                    <a:pt x="159719" y="25810"/>
                  </a:lnTo>
                  <a:close/>
                </a:path>
                <a:path w="189229" h="151129">
                  <a:moveTo>
                    <a:pt x="122027" y="0"/>
                  </a:moveTo>
                  <a:lnTo>
                    <a:pt x="114404" y="0"/>
                  </a:lnTo>
                  <a:lnTo>
                    <a:pt x="101735" y="1172"/>
                  </a:lnTo>
                  <a:lnTo>
                    <a:pt x="90130" y="4690"/>
                  </a:lnTo>
                  <a:lnTo>
                    <a:pt x="79589" y="10557"/>
                  </a:lnTo>
                  <a:lnTo>
                    <a:pt x="70113" y="18774"/>
                  </a:lnTo>
                  <a:lnTo>
                    <a:pt x="156008" y="18774"/>
                  </a:lnTo>
                  <a:lnTo>
                    <a:pt x="1220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bk object 31">
              <a:extLst>
                <a:ext uri="{FF2B5EF4-FFF2-40B4-BE49-F238E27FC236}">
                  <a16:creationId xmlns:a16="http://schemas.microsoft.com/office/drawing/2014/main" id="{98050AC6-3952-CF5F-06F6-AD748D016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1429" y="10403589"/>
              <a:ext cx="173355" cy="149225"/>
            </a:xfrm>
            <a:custGeom>
              <a:avLst/>
              <a:gdLst>
                <a:gd name="T0" fmla="*/ 89766 w 173354"/>
                <a:gd name="T1" fmla="*/ 0 h 149225"/>
                <a:gd name="T2" fmla="*/ 0 w 173354"/>
                <a:gd name="T3" fmla="*/ 0 h 149225"/>
                <a:gd name="T4" fmla="*/ 0 w 173354"/>
                <a:gd name="T5" fmla="*/ 7654 h 149225"/>
                <a:gd name="T6" fmla="*/ 21130 w 173354"/>
                <a:gd name="T7" fmla="*/ 21716 h 149225"/>
                <a:gd name="T8" fmla="*/ 75400 w 173354"/>
                <a:gd name="T9" fmla="*/ 148717 h 149225"/>
                <a:gd name="T10" fmla="*/ 95923 w 173354"/>
                <a:gd name="T11" fmla="*/ 148717 h 149225"/>
                <a:gd name="T12" fmla="*/ 119976 w 173354"/>
                <a:gd name="T13" fmla="*/ 90353 h 149225"/>
                <a:gd name="T14" fmla="*/ 99441 w 173354"/>
                <a:gd name="T15" fmla="*/ 90353 h 149225"/>
                <a:gd name="T16" fmla="*/ 69809 w 173354"/>
                <a:gd name="T17" fmla="*/ 20240 h 149225"/>
                <a:gd name="T18" fmla="*/ 89766 w 173354"/>
                <a:gd name="T19" fmla="*/ 7654 h 149225"/>
                <a:gd name="T20" fmla="*/ 89766 w 173354"/>
                <a:gd name="T21" fmla="*/ 0 h 149225"/>
                <a:gd name="T22" fmla="*/ 172780 w 173354"/>
                <a:gd name="T23" fmla="*/ 0 h 149225"/>
                <a:gd name="T24" fmla="*/ 109117 w 173354"/>
                <a:gd name="T25" fmla="*/ 0 h 149225"/>
                <a:gd name="T26" fmla="*/ 109117 w 173354"/>
                <a:gd name="T27" fmla="*/ 7654 h 149225"/>
                <a:gd name="T28" fmla="*/ 128477 w 173354"/>
                <a:gd name="T29" fmla="*/ 20533 h 149225"/>
                <a:gd name="T30" fmla="*/ 99441 w 173354"/>
                <a:gd name="T31" fmla="*/ 90353 h 149225"/>
                <a:gd name="T32" fmla="*/ 119976 w 173354"/>
                <a:gd name="T33" fmla="*/ 90353 h 149225"/>
                <a:gd name="T34" fmla="*/ 148142 w 173354"/>
                <a:gd name="T35" fmla="*/ 22009 h 149225"/>
                <a:gd name="T36" fmla="*/ 172780 w 173354"/>
                <a:gd name="T37" fmla="*/ 7654 h 149225"/>
                <a:gd name="T38" fmla="*/ 172780 w 173354"/>
                <a:gd name="T39" fmla="*/ 0 h 149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3354" h="149225">
                  <a:moveTo>
                    <a:pt x="89766" y="0"/>
                  </a:moveTo>
                  <a:lnTo>
                    <a:pt x="0" y="0"/>
                  </a:lnTo>
                  <a:lnTo>
                    <a:pt x="0" y="7654"/>
                  </a:lnTo>
                  <a:lnTo>
                    <a:pt x="21130" y="21716"/>
                  </a:lnTo>
                  <a:lnTo>
                    <a:pt x="75400" y="148717"/>
                  </a:lnTo>
                  <a:lnTo>
                    <a:pt x="95923" y="148717"/>
                  </a:lnTo>
                  <a:lnTo>
                    <a:pt x="119976" y="90353"/>
                  </a:lnTo>
                  <a:lnTo>
                    <a:pt x="99441" y="90353"/>
                  </a:lnTo>
                  <a:lnTo>
                    <a:pt x="69809" y="20240"/>
                  </a:lnTo>
                  <a:lnTo>
                    <a:pt x="89766" y="7654"/>
                  </a:lnTo>
                  <a:lnTo>
                    <a:pt x="89766" y="0"/>
                  </a:lnTo>
                  <a:close/>
                </a:path>
                <a:path w="173354" h="149225">
                  <a:moveTo>
                    <a:pt x="172780" y="0"/>
                  </a:moveTo>
                  <a:lnTo>
                    <a:pt x="109117" y="0"/>
                  </a:lnTo>
                  <a:lnTo>
                    <a:pt x="109117" y="7654"/>
                  </a:lnTo>
                  <a:lnTo>
                    <a:pt x="128477" y="20533"/>
                  </a:lnTo>
                  <a:lnTo>
                    <a:pt x="99441" y="90353"/>
                  </a:lnTo>
                  <a:lnTo>
                    <a:pt x="119976" y="90353"/>
                  </a:lnTo>
                  <a:lnTo>
                    <a:pt x="148142" y="22009"/>
                  </a:lnTo>
                  <a:lnTo>
                    <a:pt x="172780" y="7654"/>
                  </a:lnTo>
                  <a:lnTo>
                    <a:pt x="1727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bk object 32">
              <a:extLst>
                <a:ext uri="{FF2B5EF4-FFF2-40B4-BE49-F238E27FC236}">
                  <a16:creationId xmlns:a16="http://schemas.microsoft.com/office/drawing/2014/main" id="{0A770135-37B3-E0E9-ACFD-2B0CD3587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202" y="10399193"/>
              <a:ext cx="141605" cy="155575"/>
            </a:xfrm>
            <a:custGeom>
              <a:avLst/>
              <a:gdLst>
                <a:gd name="T0" fmla="*/ 72448 w 141604"/>
                <a:gd name="T1" fmla="*/ 0 h 155575"/>
                <a:gd name="T2" fmla="*/ 30127 w 141604"/>
                <a:gd name="T3" fmla="*/ 11631 h 155575"/>
                <a:gd name="T4" fmla="*/ 4872 w 141604"/>
                <a:gd name="T5" fmla="*/ 44840 h 155575"/>
                <a:gd name="T6" fmla="*/ 0 w 141604"/>
                <a:gd name="T7" fmla="*/ 75976 h 155575"/>
                <a:gd name="T8" fmla="*/ 1382 w 141604"/>
                <a:gd name="T9" fmla="*/ 92760 h 155575"/>
                <a:gd name="T10" fmla="*/ 22145 w 141604"/>
                <a:gd name="T11" fmla="*/ 133315 h 155575"/>
                <a:gd name="T12" fmla="*/ 64195 w 141604"/>
                <a:gd name="T13" fmla="*/ 154085 h 155575"/>
                <a:gd name="T14" fmla="*/ 82133 w 141604"/>
                <a:gd name="T15" fmla="*/ 155471 h 155575"/>
                <a:gd name="T16" fmla="*/ 95258 w 141604"/>
                <a:gd name="T17" fmla="*/ 154718 h 155575"/>
                <a:gd name="T18" fmla="*/ 108529 w 141604"/>
                <a:gd name="T19" fmla="*/ 152458 h 155575"/>
                <a:gd name="T20" fmla="*/ 121947 w 141604"/>
                <a:gd name="T21" fmla="*/ 148695 h 155575"/>
                <a:gd name="T22" fmla="*/ 135514 w 141604"/>
                <a:gd name="T23" fmla="*/ 143430 h 155575"/>
                <a:gd name="T24" fmla="*/ 131733 w 141604"/>
                <a:gd name="T25" fmla="*/ 133168 h 155575"/>
                <a:gd name="T26" fmla="*/ 95326 w 141604"/>
                <a:gd name="T27" fmla="*/ 133168 h 155575"/>
                <a:gd name="T28" fmla="*/ 85241 w 141604"/>
                <a:gd name="T29" fmla="*/ 132194 h 155575"/>
                <a:gd name="T30" fmla="*/ 54683 w 141604"/>
                <a:gd name="T31" fmla="*/ 109392 h 155575"/>
                <a:gd name="T32" fmla="*/ 45171 w 141604"/>
                <a:gd name="T33" fmla="*/ 80364 h 155575"/>
                <a:gd name="T34" fmla="*/ 141377 w 141604"/>
                <a:gd name="T35" fmla="*/ 80364 h 155575"/>
                <a:gd name="T36" fmla="*/ 140286 w 141604"/>
                <a:gd name="T37" fmla="*/ 64037 h 155575"/>
                <a:gd name="T38" fmla="*/ 139881 w 141604"/>
                <a:gd name="T39" fmla="*/ 62186 h 155575"/>
                <a:gd name="T40" fmla="*/ 45171 w 141604"/>
                <a:gd name="T41" fmla="*/ 62186 h 155575"/>
                <a:gd name="T42" fmla="*/ 44972 w 141604"/>
                <a:gd name="T43" fmla="*/ 58082 h 155575"/>
                <a:gd name="T44" fmla="*/ 63746 w 141604"/>
                <a:gd name="T45" fmla="*/ 19067 h 155575"/>
                <a:gd name="T46" fmla="*/ 119962 w 141604"/>
                <a:gd name="T47" fmla="*/ 19067 h 155575"/>
                <a:gd name="T48" fmla="*/ 114161 w 141604"/>
                <a:gd name="T49" fmla="*/ 13040 h 155575"/>
                <a:gd name="T50" fmla="*/ 102328 w 141604"/>
                <a:gd name="T51" fmla="*/ 5795 h 155575"/>
                <a:gd name="T52" fmla="*/ 88423 w 141604"/>
                <a:gd name="T53" fmla="*/ 1448 h 155575"/>
                <a:gd name="T54" fmla="*/ 72448 w 141604"/>
                <a:gd name="T55" fmla="*/ 0 h 155575"/>
                <a:gd name="T56" fmla="*/ 129357 w 141604"/>
                <a:gd name="T57" fmla="*/ 126718 h 155575"/>
                <a:gd name="T58" fmla="*/ 120410 w 141604"/>
                <a:gd name="T59" fmla="*/ 129542 h 155575"/>
                <a:gd name="T60" fmla="*/ 111757 w 141604"/>
                <a:gd name="T61" fmla="*/ 131557 h 155575"/>
                <a:gd name="T62" fmla="*/ 103396 w 141604"/>
                <a:gd name="T63" fmla="*/ 132766 h 155575"/>
                <a:gd name="T64" fmla="*/ 95326 w 141604"/>
                <a:gd name="T65" fmla="*/ 133168 h 155575"/>
                <a:gd name="T66" fmla="*/ 131733 w 141604"/>
                <a:gd name="T67" fmla="*/ 133168 h 155575"/>
                <a:gd name="T68" fmla="*/ 129357 w 141604"/>
                <a:gd name="T69" fmla="*/ 126718 h 155575"/>
                <a:gd name="T70" fmla="*/ 119962 w 141604"/>
                <a:gd name="T71" fmla="*/ 19067 h 155575"/>
                <a:gd name="T72" fmla="*/ 78217 w 141604"/>
                <a:gd name="T73" fmla="*/ 19067 h 155575"/>
                <a:gd name="T74" fmla="*/ 83986 w 141604"/>
                <a:gd name="T75" fmla="*/ 23182 h 155575"/>
                <a:gd name="T76" fmla="*/ 88876 w 141604"/>
                <a:gd name="T77" fmla="*/ 31381 h 155575"/>
                <a:gd name="T78" fmla="*/ 94740 w 141604"/>
                <a:gd name="T79" fmla="*/ 58961 h 155575"/>
                <a:gd name="T80" fmla="*/ 45171 w 141604"/>
                <a:gd name="T81" fmla="*/ 62186 h 155575"/>
                <a:gd name="T82" fmla="*/ 139881 w 141604"/>
                <a:gd name="T83" fmla="*/ 62186 h 155575"/>
                <a:gd name="T84" fmla="*/ 137012 w 141604"/>
                <a:gd name="T85" fmla="*/ 49063 h 155575"/>
                <a:gd name="T86" fmla="*/ 131558 w 141604"/>
                <a:gd name="T87" fmla="*/ 35444 h 155575"/>
                <a:gd name="T88" fmla="*/ 123922 w 141604"/>
                <a:gd name="T89" fmla="*/ 23182 h 155575"/>
                <a:gd name="T90" fmla="*/ 119962 w 141604"/>
                <a:gd name="T91" fmla="*/ 19067 h 155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1604" h="155575">
                  <a:moveTo>
                    <a:pt x="72448" y="0"/>
                  </a:moveTo>
                  <a:lnTo>
                    <a:pt x="30127" y="11631"/>
                  </a:lnTo>
                  <a:lnTo>
                    <a:pt x="4872" y="44840"/>
                  </a:lnTo>
                  <a:lnTo>
                    <a:pt x="0" y="75976"/>
                  </a:lnTo>
                  <a:lnTo>
                    <a:pt x="1382" y="92760"/>
                  </a:lnTo>
                  <a:lnTo>
                    <a:pt x="22145" y="133315"/>
                  </a:lnTo>
                  <a:lnTo>
                    <a:pt x="64195" y="154085"/>
                  </a:lnTo>
                  <a:lnTo>
                    <a:pt x="82133" y="155471"/>
                  </a:lnTo>
                  <a:lnTo>
                    <a:pt x="95258" y="154718"/>
                  </a:lnTo>
                  <a:lnTo>
                    <a:pt x="108529" y="152458"/>
                  </a:lnTo>
                  <a:lnTo>
                    <a:pt x="121947" y="148695"/>
                  </a:lnTo>
                  <a:lnTo>
                    <a:pt x="135514" y="143430"/>
                  </a:lnTo>
                  <a:lnTo>
                    <a:pt x="131733" y="133168"/>
                  </a:lnTo>
                  <a:lnTo>
                    <a:pt x="95326" y="133168"/>
                  </a:lnTo>
                  <a:lnTo>
                    <a:pt x="85241" y="132194"/>
                  </a:lnTo>
                  <a:lnTo>
                    <a:pt x="54683" y="109392"/>
                  </a:lnTo>
                  <a:lnTo>
                    <a:pt x="45171" y="80364"/>
                  </a:lnTo>
                  <a:lnTo>
                    <a:pt x="141377" y="80364"/>
                  </a:lnTo>
                  <a:lnTo>
                    <a:pt x="140286" y="64037"/>
                  </a:lnTo>
                  <a:lnTo>
                    <a:pt x="139881" y="62186"/>
                  </a:lnTo>
                  <a:lnTo>
                    <a:pt x="45171" y="62186"/>
                  </a:lnTo>
                  <a:lnTo>
                    <a:pt x="44972" y="58082"/>
                  </a:lnTo>
                  <a:lnTo>
                    <a:pt x="63746" y="19067"/>
                  </a:lnTo>
                  <a:lnTo>
                    <a:pt x="119962" y="19067"/>
                  </a:lnTo>
                  <a:lnTo>
                    <a:pt x="114161" y="13040"/>
                  </a:lnTo>
                  <a:lnTo>
                    <a:pt x="102328" y="5795"/>
                  </a:lnTo>
                  <a:lnTo>
                    <a:pt x="88423" y="1448"/>
                  </a:lnTo>
                  <a:lnTo>
                    <a:pt x="72448" y="0"/>
                  </a:lnTo>
                  <a:close/>
                </a:path>
                <a:path w="141604" h="155575">
                  <a:moveTo>
                    <a:pt x="129357" y="126718"/>
                  </a:moveTo>
                  <a:lnTo>
                    <a:pt x="120410" y="129542"/>
                  </a:lnTo>
                  <a:lnTo>
                    <a:pt x="111757" y="131557"/>
                  </a:lnTo>
                  <a:lnTo>
                    <a:pt x="103396" y="132766"/>
                  </a:lnTo>
                  <a:lnTo>
                    <a:pt x="95326" y="133168"/>
                  </a:lnTo>
                  <a:lnTo>
                    <a:pt x="131733" y="133168"/>
                  </a:lnTo>
                  <a:lnTo>
                    <a:pt x="129357" y="126718"/>
                  </a:lnTo>
                  <a:close/>
                </a:path>
                <a:path w="141604" h="155575">
                  <a:moveTo>
                    <a:pt x="119962" y="19067"/>
                  </a:moveTo>
                  <a:lnTo>
                    <a:pt x="78217" y="19067"/>
                  </a:lnTo>
                  <a:lnTo>
                    <a:pt x="83986" y="23182"/>
                  </a:lnTo>
                  <a:lnTo>
                    <a:pt x="88876" y="31381"/>
                  </a:lnTo>
                  <a:lnTo>
                    <a:pt x="94740" y="58961"/>
                  </a:lnTo>
                  <a:lnTo>
                    <a:pt x="45171" y="62186"/>
                  </a:lnTo>
                  <a:lnTo>
                    <a:pt x="139881" y="62186"/>
                  </a:lnTo>
                  <a:lnTo>
                    <a:pt x="137012" y="49063"/>
                  </a:lnTo>
                  <a:lnTo>
                    <a:pt x="131558" y="35444"/>
                  </a:lnTo>
                  <a:lnTo>
                    <a:pt x="123922" y="23182"/>
                  </a:lnTo>
                  <a:lnTo>
                    <a:pt x="119962" y="190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bk object 33">
              <a:extLst>
                <a:ext uri="{FF2B5EF4-FFF2-40B4-BE49-F238E27FC236}">
                  <a16:creationId xmlns:a16="http://schemas.microsoft.com/office/drawing/2014/main" id="{FD4774A8-1A3E-C091-D852-DD5CA7FFD2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3410" y="10399195"/>
              <a:ext cx="125326" cy="151063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" name="bk object 34">
              <a:extLst>
                <a:ext uri="{FF2B5EF4-FFF2-40B4-BE49-F238E27FC236}">
                  <a16:creationId xmlns:a16="http://schemas.microsoft.com/office/drawing/2014/main" id="{C85FDC37-EABD-6210-A01B-AFC8759AF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067" y="10331427"/>
              <a:ext cx="95250" cy="219075"/>
            </a:xfrm>
            <a:custGeom>
              <a:avLst/>
              <a:gdLst>
                <a:gd name="T0" fmla="*/ 70113 w 95250"/>
                <a:gd name="T1" fmla="*/ 72154 h 219075"/>
                <a:gd name="T2" fmla="*/ 46930 w 95250"/>
                <a:gd name="T3" fmla="*/ 72154 h 219075"/>
                <a:gd name="T4" fmla="*/ 0 w 95250"/>
                <a:gd name="T5" fmla="*/ 76594 h 219075"/>
                <a:gd name="T6" fmla="*/ 0 w 95250"/>
                <a:gd name="T7" fmla="*/ 84468 h 219075"/>
                <a:gd name="T8" fmla="*/ 24941 w 95250"/>
                <a:gd name="T9" fmla="*/ 98855 h 219075"/>
                <a:gd name="T10" fmla="*/ 24941 w 95250"/>
                <a:gd name="T11" fmla="*/ 197407 h 219075"/>
                <a:gd name="T12" fmla="*/ 0 w 95250"/>
                <a:gd name="T13" fmla="*/ 212998 h 219075"/>
                <a:gd name="T14" fmla="*/ 0 w 95250"/>
                <a:gd name="T15" fmla="*/ 218831 h 219075"/>
                <a:gd name="T16" fmla="*/ 95044 w 95250"/>
                <a:gd name="T17" fmla="*/ 218831 h 219075"/>
                <a:gd name="T18" fmla="*/ 95044 w 95250"/>
                <a:gd name="T19" fmla="*/ 212998 h 219075"/>
                <a:gd name="T20" fmla="*/ 70113 w 95250"/>
                <a:gd name="T21" fmla="*/ 197407 h 219075"/>
                <a:gd name="T22" fmla="*/ 70113 w 95250"/>
                <a:gd name="T23" fmla="*/ 72154 h 219075"/>
                <a:gd name="T24" fmla="*/ 55338 w 95250"/>
                <a:gd name="T25" fmla="*/ 0 h 219075"/>
                <a:gd name="T26" fmla="*/ 39894 w 95250"/>
                <a:gd name="T27" fmla="*/ 0 h 219075"/>
                <a:gd name="T28" fmla="*/ 33444 w 95250"/>
                <a:gd name="T29" fmla="*/ 2596 h 219075"/>
                <a:gd name="T30" fmla="*/ 22878 w 95250"/>
                <a:gd name="T31" fmla="*/ 12962 h 219075"/>
                <a:gd name="T32" fmla="*/ 20240 w 95250"/>
                <a:gd name="T33" fmla="*/ 19360 h 219075"/>
                <a:gd name="T34" fmla="*/ 20240 w 95250"/>
                <a:gd name="T35" fmla="*/ 34805 h 219075"/>
                <a:gd name="T36" fmla="*/ 22878 w 95250"/>
                <a:gd name="T37" fmla="*/ 41370 h 219075"/>
                <a:gd name="T38" fmla="*/ 33444 w 95250"/>
                <a:gd name="T39" fmla="*/ 51935 h 219075"/>
                <a:gd name="T40" fmla="*/ 39894 w 95250"/>
                <a:gd name="T41" fmla="*/ 54563 h 219075"/>
                <a:gd name="T42" fmla="*/ 55338 w 95250"/>
                <a:gd name="T43" fmla="*/ 54563 h 219075"/>
                <a:gd name="T44" fmla="*/ 61851 w 95250"/>
                <a:gd name="T45" fmla="*/ 51935 h 219075"/>
                <a:gd name="T46" fmla="*/ 72207 w 95250"/>
                <a:gd name="T47" fmla="*/ 41370 h 219075"/>
                <a:gd name="T48" fmla="*/ 74804 w 95250"/>
                <a:gd name="T49" fmla="*/ 34805 h 219075"/>
                <a:gd name="T50" fmla="*/ 74804 w 95250"/>
                <a:gd name="T51" fmla="*/ 19360 h 219075"/>
                <a:gd name="T52" fmla="*/ 72207 w 95250"/>
                <a:gd name="T53" fmla="*/ 12962 h 219075"/>
                <a:gd name="T54" fmla="*/ 61851 w 95250"/>
                <a:gd name="T55" fmla="*/ 2596 h 219075"/>
                <a:gd name="T56" fmla="*/ 55338 w 95250"/>
                <a:gd name="T57" fmla="*/ 0 h 219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5250" h="219075">
                  <a:moveTo>
                    <a:pt x="70113" y="72154"/>
                  </a:moveTo>
                  <a:lnTo>
                    <a:pt x="46930" y="72154"/>
                  </a:lnTo>
                  <a:lnTo>
                    <a:pt x="0" y="76594"/>
                  </a:lnTo>
                  <a:lnTo>
                    <a:pt x="0" y="84468"/>
                  </a:lnTo>
                  <a:lnTo>
                    <a:pt x="24941" y="98855"/>
                  </a:lnTo>
                  <a:lnTo>
                    <a:pt x="24941" y="197407"/>
                  </a:lnTo>
                  <a:lnTo>
                    <a:pt x="0" y="212998"/>
                  </a:lnTo>
                  <a:lnTo>
                    <a:pt x="0" y="218831"/>
                  </a:lnTo>
                  <a:lnTo>
                    <a:pt x="95044" y="218831"/>
                  </a:lnTo>
                  <a:lnTo>
                    <a:pt x="95044" y="212998"/>
                  </a:lnTo>
                  <a:lnTo>
                    <a:pt x="70113" y="197407"/>
                  </a:lnTo>
                  <a:lnTo>
                    <a:pt x="70113" y="72154"/>
                  </a:lnTo>
                  <a:close/>
                </a:path>
                <a:path w="95250" h="219075">
                  <a:moveTo>
                    <a:pt x="55338" y="0"/>
                  </a:moveTo>
                  <a:lnTo>
                    <a:pt x="39894" y="0"/>
                  </a:lnTo>
                  <a:lnTo>
                    <a:pt x="33444" y="2596"/>
                  </a:lnTo>
                  <a:lnTo>
                    <a:pt x="22878" y="12962"/>
                  </a:lnTo>
                  <a:lnTo>
                    <a:pt x="20240" y="19360"/>
                  </a:lnTo>
                  <a:lnTo>
                    <a:pt x="20240" y="34805"/>
                  </a:lnTo>
                  <a:lnTo>
                    <a:pt x="22878" y="41370"/>
                  </a:lnTo>
                  <a:lnTo>
                    <a:pt x="33444" y="51935"/>
                  </a:lnTo>
                  <a:lnTo>
                    <a:pt x="39894" y="54563"/>
                  </a:lnTo>
                  <a:lnTo>
                    <a:pt x="55338" y="54563"/>
                  </a:lnTo>
                  <a:lnTo>
                    <a:pt x="61851" y="51935"/>
                  </a:lnTo>
                  <a:lnTo>
                    <a:pt x="72207" y="41370"/>
                  </a:lnTo>
                  <a:lnTo>
                    <a:pt x="74804" y="34805"/>
                  </a:lnTo>
                  <a:lnTo>
                    <a:pt x="74804" y="19360"/>
                  </a:lnTo>
                  <a:lnTo>
                    <a:pt x="72207" y="12962"/>
                  </a:lnTo>
                  <a:lnTo>
                    <a:pt x="61851" y="2596"/>
                  </a:lnTo>
                  <a:lnTo>
                    <a:pt x="55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bk object 35">
              <a:extLst>
                <a:ext uri="{FF2B5EF4-FFF2-40B4-BE49-F238E27FC236}">
                  <a16:creationId xmlns:a16="http://schemas.microsoft.com/office/drawing/2014/main" id="{0A555A15-0436-1A28-0FCD-6946009E0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6099" y="10331427"/>
              <a:ext cx="95250" cy="219075"/>
            </a:xfrm>
            <a:custGeom>
              <a:avLst/>
              <a:gdLst>
                <a:gd name="T0" fmla="*/ 70113 w 95250"/>
                <a:gd name="T1" fmla="*/ 72154 h 219075"/>
                <a:gd name="T2" fmla="*/ 46930 w 95250"/>
                <a:gd name="T3" fmla="*/ 72154 h 219075"/>
                <a:gd name="T4" fmla="*/ 0 w 95250"/>
                <a:gd name="T5" fmla="*/ 76594 h 219075"/>
                <a:gd name="T6" fmla="*/ 0 w 95250"/>
                <a:gd name="T7" fmla="*/ 84468 h 219075"/>
                <a:gd name="T8" fmla="*/ 24941 w 95250"/>
                <a:gd name="T9" fmla="*/ 98855 h 219075"/>
                <a:gd name="T10" fmla="*/ 24941 w 95250"/>
                <a:gd name="T11" fmla="*/ 197407 h 219075"/>
                <a:gd name="T12" fmla="*/ 0 w 95250"/>
                <a:gd name="T13" fmla="*/ 212998 h 219075"/>
                <a:gd name="T14" fmla="*/ 0 w 95250"/>
                <a:gd name="T15" fmla="*/ 218831 h 219075"/>
                <a:gd name="T16" fmla="*/ 95044 w 95250"/>
                <a:gd name="T17" fmla="*/ 218831 h 219075"/>
                <a:gd name="T18" fmla="*/ 95044 w 95250"/>
                <a:gd name="T19" fmla="*/ 212998 h 219075"/>
                <a:gd name="T20" fmla="*/ 70113 w 95250"/>
                <a:gd name="T21" fmla="*/ 197407 h 219075"/>
                <a:gd name="T22" fmla="*/ 70113 w 95250"/>
                <a:gd name="T23" fmla="*/ 72154 h 219075"/>
                <a:gd name="T24" fmla="*/ 55338 w 95250"/>
                <a:gd name="T25" fmla="*/ 0 h 219075"/>
                <a:gd name="T26" fmla="*/ 39894 w 95250"/>
                <a:gd name="T27" fmla="*/ 0 h 219075"/>
                <a:gd name="T28" fmla="*/ 33444 w 95250"/>
                <a:gd name="T29" fmla="*/ 2596 h 219075"/>
                <a:gd name="T30" fmla="*/ 22878 w 95250"/>
                <a:gd name="T31" fmla="*/ 12962 h 219075"/>
                <a:gd name="T32" fmla="*/ 20240 w 95250"/>
                <a:gd name="T33" fmla="*/ 19360 h 219075"/>
                <a:gd name="T34" fmla="*/ 20240 w 95250"/>
                <a:gd name="T35" fmla="*/ 34805 h 219075"/>
                <a:gd name="T36" fmla="*/ 22878 w 95250"/>
                <a:gd name="T37" fmla="*/ 41370 h 219075"/>
                <a:gd name="T38" fmla="*/ 33444 w 95250"/>
                <a:gd name="T39" fmla="*/ 51935 h 219075"/>
                <a:gd name="T40" fmla="*/ 39894 w 95250"/>
                <a:gd name="T41" fmla="*/ 54563 h 219075"/>
                <a:gd name="T42" fmla="*/ 55338 w 95250"/>
                <a:gd name="T43" fmla="*/ 54563 h 219075"/>
                <a:gd name="T44" fmla="*/ 61851 w 95250"/>
                <a:gd name="T45" fmla="*/ 51935 h 219075"/>
                <a:gd name="T46" fmla="*/ 72207 w 95250"/>
                <a:gd name="T47" fmla="*/ 41370 h 219075"/>
                <a:gd name="T48" fmla="*/ 74804 w 95250"/>
                <a:gd name="T49" fmla="*/ 34805 h 219075"/>
                <a:gd name="T50" fmla="*/ 74804 w 95250"/>
                <a:gd name="T51" fmla="*/ 19360 h 219075"/>
                <a:gd name="T52" fmla="*/ 72207 w 95250"/>
                <a:gd name="T53" fmla="*/ 12962 h 219075"/>
                <a:gd name="T54" fmla="*/ 61851 w 95250"/>
                <a:gd name="T55" fmla="*/ 2596 h 219075"/>
                <a:gd name="T56" fmla="*/ 55338 w 95250"/>
                <a:gd name="T57" fmla="*/ 0 h 219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5250" h="219075">
                  <a:moveTo>
                    <a:pt x="70113" y="72154"/>
                  </a:moveTo>
                  <a:lnTo>
                    <a:pt x="46930" y="72154"/>
                  </a:lnTo>
                  <a:lnTo>
                    <a:pt x="0" y="76594"/>
                  </a:lnTo>
                  <a:lnTo>
                    <a:pt x="0" y="84468"/>
                  </a:lnTo>
                  <a:lnTo>
                    <a:pt x="24941" y="98855"/>
                  </a:lnTo>
                  <a:lnTo>
                    <a:pt x="24941" y="197407"/>
                  </a:lnTo>
                  <a:lnTo>
                    <a:pt x="0" y="212998"/>
                  </a:lnTo>
                  <a:lnTo>
                    <a:pt x="0" y="218831"/>
                  </a:lnTo>
                  <a:lnTo>
                    <a:pt x="95044" y="218831"/>
                  </a:lnTo>
                  <a:lnTo>
                    <a:pt x="95044" y="212998"/>
                  </a:lnTo>
                  <a:lnTo>
                    <a:pt x="70113" y="197407"/>
                  </a:lnTo>
                  <a:lnTo>
                    <a:pt x="70113" y="72154"/>
                  </a:lnTo>
                  <a:close/>
                </a:path>
                <a:path w="95250" h="219075">
                  <a:moveTo>
                    <a:pt x="55338" y="0"/>
                  </a:moveTo>
                  <a:lnTo>
                    <a:pt x="39894" y="0"/>
                  </a:lnTo>
                  <a:lnTo>
                    <a:pt x="33444" y="2596"/>
                  </a:lnTo>
                  <a:lnTo>
                    <a:pt x="22878" y="12962"/>
                  </a:lnTo>
                  <a:lnTo>
                    <a:pt x="20240" y="19360"/>
                  </a:lnTo>
                  <a:lnTo>
                    <a:pt x="20240" y="34805"/>
                  </a:lnTo>
                  <a:lnTo>
                    <a:pt x="22878" y="41370"/>
                  </a:lnTo>
                  <a:lnTo>
                    <a:pt x="33444" y="51935"/>
                  </a:lnTo>
                  <a:lnTo>
                    <a:pt x="39894" y="54563"/>
                  </a:lnTo>
                  <a:lnTo>
                    <a:pt x="55338" y="54563"/>
                  </a:lnTo>
                  <a:lnTo>
                    <a:pt x="61851" y="51935"/>
                  </a:lnTo>
                  <a:lnTo>
                    <a:pt x="72207" y="41370"/>
                  </a:lnTo>
                  <a:lnTo>
                    <a:pt x="74804" y="34805"/>
                  </a:lnTo>
                  <a:lnTo>
                    <a:pt x="74804" y="19360"/>
                  </a:lnTo>
                  <a:lnTo>
                    <a:pt x="72207" y="12962"/>
                  </a:lnTo>
                  <a:lnTo>
                    <a:pt x="61851" y="2596"/>
                  </a:lnTo>
                  <a:lnTo>
                    <a:pt x="55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bk object 36">
              <a:extLst>
                <a:ext uri="{FF2B5EF4-FFF2-40B4-BE49-F238E27FC236}">
                  <a16:creationId xmlns:a16="http://schemas.microsoft.com/office/drawing/2014/main" id="{A720F636-2ACE-A58E-7364-DE762A1DE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057" y="10376890"/>
              <a:ext cx="101600" cy="177800"/>
            </a:xfrm>
            <a:custGeom>
              <a:avLst/>
              <a:gdLst>
                <a:gd name="T0" fmla="*/ 60710 w 101600"/>
                <a:gd name="T1" fmla="*/ 47234 h 177800"/>
                <a:gd name="T2" fmla="*/ 15538 w 101600"/>
                <a:gd name="T3" fmla="*/ 47234 h 177800"/>
                <a:gd name="T4" fmla="*/ 15538 w 101600"/>
                <a:gd name="T5" fmla="*/ 132592 h 177800"/>
                <a:gd name="T6" fmla="*/ 18581 w 101600"/>
                <a:gd name="T7" fmla="*/ 152361 h 177800"/>
                <a:gd name="T8" fmla="*/ 27711 w 101600"/>
                <a:gd name="T9" fmla="*/ 166480 h 177800"/>
                <a:gd name="T10" fmla="*/ 42926 w 101600"/>
                <a:gd name="T11" fmla="*/ 174951 h 177800"/>
                <a:gd name="T12" fmla="*/ 64228 w 101600"/>
                <a:gd name="T13" fmla="*/ 177774 h 177800"/>
                <a:gd name="T14" fmla="*/ 73929 w 101600"/>
                <a:gd name="T15" fmla="*/ 177187 h 177800"/>
                <a:gd name="T16" fmla="*/ 83371 w 101600"/>
                <a:gd name="T17" fmla="*/ 175427 h 177800"/>
                <a:gd name="T18" fmla="*/ 92558 w 101600"/>
                <a:gd name="T19" fmla="*/ 172495 h 177800"/>
                <a:gd name="T20" fmla="*/ 101494 w 101600"/>
                <a:gd name="T21" fmla="*/ 168392 h 177800"/>
                <a:gd name="T22" fmla="*/ 98305 w 101600"/>
                <a:gd name="T23" fmla="*/ 157241 h 177800"/>
                <a:gd name="T24" fmla="*/ 70490 w 101600"/>
                <a:gd name="T25" fmla="*/ 157241 h 177800"/>
                <a:gd name="T26" fmla="*/ 66092 w 101600"/>
                <a:gd name="T27" fmla="*/ 155283 h 177800"/>
                <a:gd name="T28" fmla="*/ 61778 w 101600"/>
                <a:gd name="T29" fmla="*/ 147461 h 177800"/>
                <a:gd name="T30" fmla="*/ 60710 w 101600"/>
                <a:gd name="T31" fmla="*/ 140718 h 177800"/>
                <a:gd name="T32" fmla="*/ 60710 w 101600"/>
                <a:gd name="T33" fmla="*/ 47234 h 177800"/>
                <a:gd name="T34" fmla="*/ 96792 w 101600"/>
                <a:gd name="T35" fmla="*/ 151953 h 177800"/>
                <a:gd name="T36" fmla="*/ 88583 w 101600"/>
                <a:gd name="T37" fmla="*/ 155471 h 177800"/>
                <a:gd name="T38" fmla="*/ 82028 w 101600"/>
                <a:gd name="T39" fmla="*/ 157241 h 177800"/>
                <a:gd name="T40" fmla="*/ 98305 w 101600"/>
                <a:gd name="T41" fmla="*/ 157241 h 177800"/>
                <a:gd name="T42" fmla="*/ 96792 w 101600"/>
                <a:gd name="T43" fmla="*/ 151953 h 177800"/>
                <a:gd name="T44" fmla="*/ 60710 w 101600"/>
                <a:gd name="T45" fmla="*/ 0 h 177800"/>
                <a:gd name="T46" fmla="*/ 49851 w 101600"/>
                <a:gd name="T47" fmla="*/ 0 h 177800"/>
                <a:gd name="T48" fmla="*/ 0 w 101600"/>
                <a:gd name="T49" fmla="*/ 40417 h 177800"/>
                <a:gd name="T50" fmla="*/ 0 w 101600"/>
                <a:gd name="T51" fmla="*/ 47234 h 177800"/>
                <a:gd name="T52" fmla="*/ 97086 w 101600"/>
                <a:gd name="T53" fmla="*/ 47234 h 177800"/>
                <a:gd name="T54" fmla="*/ 97086 w 101600"/>
                <a:gd name="T55" fmla="*/ 28166 h 177800"/>
                <a:gd name="T56" fmla="*/ 60710 w 101600"/>
                <a:gd name="T57" fmla="*/ 28166 h 177800"/>
                <a:gd name="T58" fmla="*/ 60710 w 101600"/>
                <a:gd name="T59" fmla="*/ 0 h 177800"/>
                <a:gd name="T60" fmla="*/ 97086 w 101600"/>
                <a:gd name="T61" fmla="*/ 26700 h 177800"/>
                <a:gd name="T62" fmla="*/ 60710 w 101600"/>
                <a:gd name="T63" fmla="*/ 28166 h 177800"/>
                <a:gd name="T64" fmla="*/ 97086 w 101600"/>
                <a:gd name="T65" fmla="*/ 28166 h 177800"/>
                <a:gd name="T66" fmla="*/ 97086 w 101600"/>
                <a:gd name="T67" fmla="*/ 26700 h 177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600" h="177800">
                  <a:moveTo>
                    <a:pt x="60710" y="47234"/>
                  </a:moveTo>
                  <a:lnTo>
                    <a:pt x="15538" y="47234"/>
                  </a:lnTo>
                  <a:lnTo>
                    <a:pt x="15538" y="132592"/>
                  </a:lnTo>
                  <a:lnTo>
                    <a:pt x="18581" y="152361"/>
                  </a:lnTo>
                  <a:lnTo>
                    <a:pt x="27711" y="166480"/>
                  </a:lnTo>
                  <a:lnTo>
                    <a:pt x="42926" y="174951"/>
                  </a:lnTo>
                  <a:lnTo>
                    <a:pt x="64228" y="177774"/>
                  </a:lnTo>
                  <a:lnTo>
                    <a:pt x="73929" y="177187"/>
                  </a:lnTo>
                  <a:lnTo>
                    <a:pt x="83371" y="175427"/>
                  </a:lnTo>
                  <a:lnTo>
                    <a:pt x="92558" y="172495"/>
                  </a:lnTo>
                  <a:lnTo>
                    <a:pt x="101494" y="168392"/>
                  </a:lnTo>
                  <a:lnTo>
                    <a:pt x="98305" y="157241"/>
                  </a:lnTo>
                  <a:lnTo>
                    <a:pt x="70490" y="157241"/>
                  </a:lnTo>
                  <a:lnTo>
                    <a:pt x="66092" y="155283"/>
                  </a:lnTo>
                  <a:lnTo>
                    <a:pt x="61778" y="147461"/>
                  </a:lnTo>
                  <a:lnTo>
                    <a:pt x="60710" y="140718"/>
                  </a:lnTo>
                  <a:lnTo>
                    <a:pt x="60710" y="47234"/>
                  </a:lnTo>
                  <a:close/>
                </a:path>
                <a:path w="101600" h="177800">
                  <a:moveTo>
                    <a:pt x="96792" y="151953"/>
                  </a:moveTo>
                  <a:lnTo>
                    <a:pt x="88583" y="155471"/>
                  </a:lnTo>
                  <a:lnTo>
                    <a:pt x="82028" y="157241"/>
                  </a:lnTo>
                  <a:lnTo>
                    <a:pt x="98305" y="157241"/>
                  </a:lnTo>
                  <a:lnTo>
                    <a:pt x="96792" y="151953"/>
                  </a:lnTo>
                  <a:close/>
                </a:path>
                <a:path w="101600" h="177800">
                  <a:moveTo>
                    <a:pt x="60710" y="0"/>
                  </a:moveTo>
                  <a:lnTo>
                    <a:pt x="49851" y="0"/>
                  </a:lnTo>
                  <a:lnTo>
                    <a:pt x="0" y="40417"/>
                  </a:lnTo>
                  <a:lnTo>
                    <a:pt x="0" y="47234"/>
                  </a:lnTo>
                  <a:lnTo>
                    <a:pt x="97086" y="47234"/>
                  </a:lnTo>
                  <a:lnTo>
                    <a:pt x="97086" y="28166"/>
                  </a:lnTo>
                  <a:lnTo>
                    <a:pt x="60710" y="28166"/>
                  </a:lnTo>
                  <a:lnTo>
                    <a:pt x="60710" y="0"/>
                  </a:lnTo>
                  <a:close/>
                </a:path>
                <a:path w="101600" h="177800">
                  <a:moveTo>
                    <a:pt x="97086" y="26700"/>
                  </a:moveTo>
                  <a:lnTo>
                    <a:pt x="60710" y="28166"/>
                  </a:lnTo>
                  <a:lnTo>
                    <a:pt x="97086" y="28166"/>
                  </a:lnTo>
                  <a:lnTo>
                    <a:pt x="97086" y="267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" name="bk object 37">
              <a:extLst>
                <a:ext uri="{FF2B5EF4-FFF2-40B4-BE49-F238E27FC236}">
                  <a16:creationId xmlns:a16="http://schemas.microsoft.com/office/drawing/2014/main" id="{F39A018F-F7DB-55BC-1EDB-D507901B2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035" y="10403588"/>
              <a:ext cx="182880" cy="234950"/>
            </a:xfrm>
            <a:custGeom>
              <a:avLst/>
              <a:gdLst>
                <a:gd name="T0" fmla="*/ 90646 w 182879"/>
                <a:gd name="T1" fmla="*/ 0 h 234950"/>
                <a:gd name="T2" fmla="*/ 0 w 182879"/>
                <a:gd name="T3" fmla="*/ 0 h 234950"/>
                <a:gd name="T4" fmla="*/ 0 w 182879"/>
                <a:gd name="T5" fmla="*/ 5015 h 234950"/>
                <a:gd name="T6" fmla="*/ 22009 w 182879"/>
                <a:gd name="T7" fmla="*/ 21716 h 234950"/>
                <a:gd name="T8" fmla="*/ 85945 w 182879"/>
                <a:gd name="T9" fmla="*/ 153419 h 234950"/>
                <a:gd name="T10" fmla="*/ 43412 w 182879"/>
                <a:gd name="T11" fmla="*/ 221176 h 234950"/>
                <a:gd name="T12" fmla="*/ 76269 w 182879"/>
                <a:gd name="T13" fmla="*/ 234369 h 234950"/>
                <a:gd name="T14" fmla="*/ 130271 w 182879"/>
                <a:gd name="T15" fmla="*/ 94457 h 234950"/>
                <a:gd name="T16" fmla="*/ 109117 w 182879"/>
                <a:gd name="T17" fmla="*/ 94457 h 234950"/>
                <a:gd name="T18" fmla="*/ 71285 w 182879"/>
                <a:gd name="T19" fmla="*/ 19077 h 234950"/>
                <a:gd name="T20" fmla="*/ 90646 w 182879"/>
                <a:gd name="T21" fmla="*/ 5015 h 234950"/>
                <a:gd name="T22" fmla="*/ 90646 w 182879"/>
                <a:gd name="T23" fmla="*/ 0 h 234950"/>
                <a:gd name="T24" fmla="*/ 182455 w 182879"/>
                <a:gd name="T25" fmla="*/ 0 h 234950"/>
                <a:gd name="T26" fmla="*/ 114404 w 182879"/>
                <a:gd name="T27" fmla="*/ 0 h 234950"/>
                <a:gd name="T28" fmla="*/ 114404 w 182879"/>
                <a:gd name="T29" fmla="*/ 5015 h 234950"/>
                <a:gd name="T30" fmla="*/ 136697 w 182879"/>
                <a:gd name="T31" fmla="*/ 21130 h 234950"/>
                <a:gd name="T32" fmla="*/ 109117 w 182879"/>
                <a:gd name="T33" fmla="*/ 94457 h 234950"/>
                <a:gd name="T34" fmla="*/ 130271 w 182879"/>
                <a:gd name="T35" fmla="*/ 94457 h 234950"/>
                <a:gd name="T36" fmla="*/ 158120 w 182879"/>
                <a:gd name="T37" fmla="*/ 22302 h 234950"/>
                <a:gd name="T38" fmla="*/ 182455 w 182879"/>
                <a:gd name="T39" fmla="*/ 5015 h 234950"/>
                <a:gd name="T40" fmla="*/ 182455 w 182879"/>
                <a:gd name="T41" fmla="*/ 0 h 234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879" h="234950">
                  <a:moveTo>
                    <a:pt x="90646" y="0"/>
                  </a:moveTo>
                  <a:lnTo>
                    <a:pt x="0" y="0"/>
                  </a:lnTo>
                  <a:lnTo>
                    <a:pt x="0" y="5015"/>
                  </a:lnTo>
                  <a:lnTo>
                    <a:pt x="22009" y="21716"/>
                  </a:lnTo>
                  <a:lnTo>
                    <a:pt x="85945" y="153419"/>
                  </a:lnTo>
                  <a:lnTo>
                    <a:pt x="43412" y="221176"/>
                  </a:lnTo>
                  <a:lnTo>
                    <a:pt x="76269" y="234369"/>
                  </a:lnTo>
                  <a:lnTo>
                    <a:pt x="130271" y="94457"/>
                  </a:lnTo>
                  <a:lnTo>
                    <a:pt x="109117" y="94457"/>
                  </a:lnTo>
                  <a:lnTo>
                    <a:pt x="71285" y="19077"/>
                  </a:lnTo>
                  <a:lnTo>
                    <a:pt x="90646" y="5015"/>
                  </a:lnTo>
                  <a:lnTo>
                    <a:pt x="90646" y="0"/>
                  </a:lnTo>
                  <a:close/>
                </a:path>
                <a:path w="182879" h="234950">
                  <a:moveTo>
                    <a:pt x="182455" y="0"/>
                  </a:moveTo>
                  <a:lnTo>
                    <a:pt x="114404" y="0"/>
                  </a:lnTo>
                  <a:lnTo>
                    <a:pt x="114404" y="5015"/>
                  </a:lnTo>
                  <a:lnTo>
                    <a:pt x="136697" y="21130"/>
                  </a:lnTo>
                  <a:lnTo>
                    <a:pt x="109117" y="94457"/>
                  </a:lnTo>
                  <a:lnTo>
                    <a:pt x="130271" y="94457"/>
                  </a:lnTo>
                  <a:lnTo>
                    <a:pt x="158120" y="22302"/>
                  </a:lnTo>
                  <a:lnTo>
                    <a:pt x="182455" y="5015"/>
                  </a:lnTo>
                  <a:lnTo>
                    <a:pt x="1824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bk object 38">
              <a:extLst>
                <a:ext uri="{FF2B5EF4-FFF2-40B4-BE49-F238E27FC236}">
                  <a16:creationId xmlns:a16="http://schemas.microsoft.com/office/drawing/2014/main" id="{83EB8D9B-AE0B-7F24-31DE-044315510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2750" y="10399193"/>
              <a:ext cx="118708" cy="155346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8" name="bk object 40">
            <a:extLst>
              <a:ext uri="{FF2B5EF4-FFF2-40B4-BE49-F238E27FC236}">
                <a16:creationId xmlns:a16="http://schemas.microsoft.com/office/drawing/2014/main" id="{7A781CF7-623F-37FB-81BE-65F59C2166CA}"/>
              </a:ext>
            </a:extLst>
          </p:cNvPr>
          <p:cNvSpPr>
            <a:spLocks/>
          </p:cNvSpPr>
          <p:nvPr/>
        </p:nvSpPr>
        <p:spPr bwMode="auto">
          <a:xfrm>
            <a:off x="9883775" y="762000"/>
            <a:ext cx="336550" cy="338138"/>
          </a:xfrm>
          <a:custGeom>
            <a:avLst/>
            <a:gdLst>
              <a:gd name="T0" fmla="*/ 337560 w 337820"/>
              <a:gd name="T1" fmla="*/ 338031 h 338455"/>
              <a:gd name="T2" fmla="*/ 0 w 337820"/>
              <a:gd name="T3" fmla="*/ 0 h 3384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37820" h="338455">
                <a:moveTo>
                  <a:pt x="337560" y="338031"/>
                </a:moveTo>
                <a:lnTo>
                  <a:pt x="0" y="0"/>
                </a:lnTo>
              </a:path>
            </a:pathLst>
          </a:custGeom>
          <a:noFill/>
          <a:ln w="20941">
            <a:solidFill>
              <a:srgbClr val="FDBA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bk object 41">
            <a:extLst>
              <a:ext uri="{FF2B5EF4-FFF2-40B4-BE49-F238E27FC236}">
                <a16:creationId xmlns:a16="http://schemas.microsoft.com/office/drawing/2014/main" id="{A253456E-B93C-A47E-2979-2B1B1D3335C6}"/>
              </a:ext>
            </a:extLst>
          </p:cNvPr>
          <p:cNvSpPr>
            <a:spLocks/>
          </p:cNvSpPr>
          <p:nvPr/>
        </p:nvSpPr>
        <p:spPr bwMode="auto">
          <a:xfrm>
            <a:off x="9883775" y="762000"/>
            <a:ext cx="336550" cy="338138"/>
          </a:xfrm>
          <a:custGeom>
            <a:avLst/>
            <a:gdLst>
              <a:gd name="T0" fmla="*/ 337560 w 337820"/>
              <a:gd name="T1" fmla="*/ 0 h 338455"/>
              <a:gd name="T2" fmla="*/ 0 w 337820"/>
              <a:gd name="T3" fmla="*/ 338031 h 3384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37820" h="338455">
                <a:moveTo>
                  <a:pt x="337560" y="0"/>
                </a:moveTo>
                <a:lnTo>
                  <a:pt x="0" y="338031"/>
                </a:lnTo>
              </a:path>
            </a:pathLst>
          </a:custGeom>
          <a:noFill/>
          <a:ln w="20941">
            <a:solidFill>
              <a:srgbClr val="FDBA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bk object 42">
            <a:extLst>
              <a:ext uri="{FF2B5EF4-FFF2-40B4-BE49-F238E27FC236}">
                <a16:creationId xmlns:a16="http://schemas.microsoft.com/office/drawing/2014/main" id="{B7CFE395-AA58-3F40-0E20-7C35F1A445D4}"/>
              </a:ext>
            </a:extLst>
          </p:cNvPr>
          <p:cNvSpPr>
            <a:spLocks/>
          </p:cNvSpPr>
          <p:nvPr/>
        </p:nvSpPr>
        <p:spPr bwMode="auto">
          <a:xfrm>
            <a:off x="10052050" y="1106488"/>
            <a:ext cx="0" cy="1720850"/>
          </a:xfrm>
          <a:custGeom>
            <a:avLst/>
            <a:gdLst>
              <a:gd name="T0" fmla="*/ 1720397 h 1720850"/>
              <a:gd name="T1" fmla="*/ 0 h 17208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720850">
                <a:moveTo>
                  <a:pt x="0" y="1720397"/>
                </a:moveTo>
                <a:lnTo>
                  <a:pt x="0" y="0"/>
                </a:lnTo>
              </a:path>
            </a:pathLst>
          </a:custGeom>
          <a:noFill/>
          <a:ln w="20941">
            <a:solidFill>
              <a:srgbClr val="FDBA1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bk object 43">
            <a:extLst>
              <a:ext uri="{FF2B5EF4-FFF2-40B4-BE49-F238E27FC236}">
                <a16:creationId xmlns:a16="http://schemas.microsoft.com/office/drawing/2014/main" id="{F99F4B3D-624B-0BFA-2572-0DF4E8A13F5F}"/>
              </a:ext>
            </a:extLst>
          </p:cNvPr>
          <p:cNvSpPr>
            <a:spLocks/>
          </p:cNvSpPr>
          <p:nvPr/>
        </p:nvSpPr>
        <p:spPr bwMode="auto">
          <a:xfrm>
            <a:off x="9883775" y="10209213"/>
            <a:ext cx="336550" cy="338137"/>
          </a:xfrm>
          <a:custGeom>
            <a:avLst/>
            <a:gdLst>
              <a:gd name="T0" fmla="*/ 0 w 337820"/>
              <a:gd name="T1" fmla="*/ 0 h 338454"/>
              <a:gd name="T2" fmla="*/ 337560 w 337820"/>
              <a:gd name="T3" fmla="*/ 338031 h 3384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37820" h="338454">
                <a:moveTo>
                  <a:pt x="0" y="0"/>
                </a:moveTo>
                <a:lnTo>
                  <a:pt x="337560" y="338031"/>
                </a:lnTo>
              </a:path>
            </a:pathLst>
          </a:custGeom>
          <a:noFill/>
          <a:ln w="20941">
            <a:solidFill>
              <a:srgbClr val="FDBA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" name="bk object 44">
            <a:extLst>
              <a:ext uri="{FF2B5EF4-FFF2-40B4-BE49-F238E27FC236}">
                <a16:creationId xmlns:a16="http://schemas.microsoft.com/office/drawing/2014/main" id="{76537E3D-2992-42F3-C50E-51058CFAE773}"/>
              </a:ext>
            </a:extLst>
          </p:cNvPr>
          <p:cNvSpPr>
            <a:spLocks/>
          </p:cNvSpPr>
          <p:nvPr/>
        </p:nvSpPr>
        <p:spPr bwMode="auto">
          <a:xfrm>
            <a:off x="9883775" y="10209213"/>
            <a:ext cx="336550" cy="338137"/>
          </a:xfrm>
          <a:custGeom>
            <a:avLst/>
            <a:gdLst>
              <a:gd name="T0" fmla="*/ 0 w 337820"/>
              <a:gd name="T1" fmla="*/ 338031 h 338454"/>
              <a:gd name="T2" fmla="*/ 337560 w 337820"/>
              <a:gd name="T3" fmla="*/ 0 h 3384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37820" h="338454">
                <a:moveTo>
                  <a:pt x="0" y="338031"/>
                </a:moveTo>
                <a:lnTo>
                  <a:pt x="337560" y="0"/>
                </a:lnTo>
              </a:path>
            </a:pathLst>
          </a:custGeom>
          <a:noFill/>
          <a:ln w="20941">
            <a:solidFill>
              <a:srgbClr val="FDBA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bk object 45">
            <a:extLst>
              <a:ext uri="{FF2B5EF4-FFF2-40B4-BE49-F238E27FC236}">
                <a16:creationId xmlns:a16="http://schemas.microsoft.com/office/drawing/2014/main" id="{232AC5F9-9583-1520-21CF-A0072AF96021}"/>
              </a:ext>
            </a:extLst>
          </p:cNvPr>
          <p:cNvSpPr>
            <a:spLocks/>
          </p:cNvSpPr>
          <p:nvPr/>
        </p:nvSpPr>
        <p:spPr bwMode="auto">
          <a:xfrm>
            <a:off x="10052050" y="8482013"/>
            <a:ext cx="0" cy="1720850"/>
          </a:xfrm>
          <a:custGeom>
            <a:avLst/>
            <a:gdLst>
              <a:gd name="T0" fmla="*/ 0 h 1720850"/>
              <a:gd name="T1" fmla="*/ 1720397 h 17208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720850">
                <a:moveTo>
                  <a:pt x="0" y="0"/>
                </a:moveTo>
                <a:lnTo>
                  <a:pt x="0" y="1720397"/>
                </a:lnTo>
              </a:path>
            </a:pathLst>
          </a:custGeom>
          <a:noFill/>
          <a:ln w="20941">
            <a:solidFill>
              <a:srgbClr val="FDBA1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Holder 7">
            <a:extLst>
              <a:ext uri="{FF2B5EF4-FFF2-40B4-BE49-F238E27FC236}">
                <a16:creationId xmlns:a16="http://schemas.microsoft.com/office/drawing/2014/main" id="{DD52B4A7-A945-889A-A9A0-2EB69B48004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8684875" y="10207625"/>
            <a:ext cx="639763" cy="639763"/>
          </a:xfrm>
          <a:prstGeom prst="rect">
            <a:avLst/>
          </a:prstGeom>
          <a:ln>
            <a:solidFill>
              <a:srgbClr val="FDBA12"/>
            </a:solidFill>
            <a:miter lim="800000"/>
          </a:ln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b="1" i="0" kern="1200">
                <a:solidFill>
                  <a:srgbClr val="001641"/>
                </a:solidFill>
                <a:latin typeface="DrukWide-Heavy"/>
                <a:ea typeface="+mn-ea"/>
                <a:cs typeface="DrukWide-Heavy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fontAlgn="auto">
              <a:spcBef>
                <a:spcPts val="484"/>
              </a:spcBef>
              <a:spcAft>
                <a:spcPts val="0"/>
              </a:spcAft>
              <a:defRPr/>
            </a:pPr>
            <a:fld id="{408D9F60-9DDA-164B-B9FE-710EB7312CCD}" type="slidenum">
              <a:rPr lang="en-US" spc="10" smtClean="0">
                <a:solidFill>
                  <a:schemeClr val="bg1"/>
                </a:solidFill>
              </a:rPr>
              <a:pPr marL="25400" fontAlgn="auto">
                <a:spcBef>
                  <a:spcPts val="484"/>
                </a:spcBef>
                <a:spcAft>
                  <a:spcPts val="0"/>
                </a:spcAft>
                <a:defRPr/>
              </a:pPr>
              <a:t>‹#›</a:t>
            </a:fld>
            <a:endParaRPr lang="en-US" spc="10" dirty="0">
              <a:solidFill>
                <a:schemeClr val="bg1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168353" y="4087715"/>
            <a:ext cx="7772400" cy="628650"/>
          </a:xfrm>
          <a:prstGeom prst="rect">
            <a:avLst/>
          </a:prstGeom>
        </p:spPr>
        <p:txBody>
          <a:bodyPr/>
          <a:lstStyle>
            <a:lvl1pPr algn="ctr">
              <a:defRPr sz="3950" b="1" i="0">
                <a:solidFill>
                  <a:srgbClr val="001641"/>
                </a:solidFill>
                <a:latin typeface="Cambria" panose="02040503050406030204" pitchFamily="18" charset="0"/>
                <a:cs typeface="Merriweather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8" name="Holder 3"/>
          <p:cNvSpPr>
            <a:spLocks noGrp="1"/>
          </p:cNvSpPr>
          <p:nvPr>
            <p:ph type="subTitle" idx="4"/>
          </p:nvPr>
        </p:nvSpPr>
        <p:spPr>
          <a:xfrm>
            <a:off x="3015615" y="5200386"/>
            <a:ext cx="14072870" cy="2708434"/>
          </a:xfrm>
          <a:prstGeom prst="rect">
            <a:avLst/>
          </a:prstGeom>
        </p:spPr>
        <p:txBody>
          <a:bodyPr/>
          <a:lstStyle>
            <a:lvl1pPr algn="ctr">
              <a:defRPr sz="8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625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k object 16">
            <a:extLst>
              <a:ext uri="{FF2B5EF4-FFF2-40B4-BE49-F238E27FC236}">
                <a16:creationId xmlns:a16="http://schemas.microsoft.com/office/drawing/2014/main" id="{6467399B-967D-CF1B-60F4-D68D975C53EC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20104100" cy="11309350"/>
          </a:xfrm>
          <a:custGeom>
            <a:avLst/>
            <a:gdLst>
              <a:gd name="T0" fmla="*/ 0 w 20104100"/>
              <a:gd name="T1" fmla="*/ 11308556 h 11308715"/>
              <a:gd name="T2" fmla="*/ 20104099 w 20104100"/>
              <a:gd name="T3" fmla="*/ 11308556 h 11308715"/>
              <a:gd name="T4" fmla="*/ 20104099 w 20104100"/>
              <a:gd name="T5" fmla="*/ 0 h 11308715"/>
              <a:gd name="T6" fmla="*/ 0 w 20104100"/>
              <a:gd name="T7" fmla="*/ 0 h 11308715"/>
              <a:gd name="T8" fmla="*/ 0 w 20104100"/>
              <a:gd name="T9" fmla="*/ 11308556 h 11308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FD6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77739D96-6E1E-19E9-022E-FC02C138D4F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6125" y="10160000"/>
            <a:ext cx="4113213" cy="573088"/>
            <a:chOff x="746217" y="10159439"/>
            <a:chExt cx="4112698" cy="573405"/>
          </a:xfrm>
        </p:grpSpPr>
        <p:sp>
          <p:nvSpPr>
            <p:cNvPr id="5" name="bk object 26">
              <a:extLst>
                <a:ext uri="{FF2B5EF4-FFF2-40B4-BE49-F238E27FC236}">
                  <a16:creationId xmlns:a16="http://schemas.microsoft.com/office/drawing/2014/main" id="{A3E4E2B3-82EC-B220-630D-C548ABAAB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928" y="10287835"/>
              <a:ext cx="381000" cy="396875"/>
            </a:xfrm>
            <a:custGeom>
              <a:avLst/>
              <a:gdLst>
                <a:gd name="T0" fmla="*/ 380428 w 381000"/>
                <a:gd name="T1" fmla="*/ 0 h 396875"/>
                <a:gd name="T2" fmla="*/ 0 w 381000"/>
                <a:gd name="T3" fmla="*/ 0 h 396875"/>
                <a:gd name="T4" fmla="*/ 0 w 381000"/>
                <a:gd name="T5" fmla="*/ 396427 h 396875"/>
                <a:gd name="T6" fmla="*/ 23496 w 381000"/>
                <a:gd name="T7" fmla="*/ 394794 h 396875"/>
                <a:gd name="T8" fmla="*/ 23496 w 381000"/>
                <a:gd name="T9" fmla="*/ 22051 h 396875"/>
                <a:gd name="T10" fmla="*/ 360680 w 381000"/>
                <a:gd name="T11" fmla="*/ 22051 h 396875"/>
                <a:gd name="T12" fmla="*/ 380428 w 381000"/>
                <a:gd name="T13" fmla="*/ 0 h 396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1000" h="396875">
                  <a:moveTo>
                    <a:pt x="380428" y="0"/>
                  </a:moveTo>
                  <a:lnTo>
                    <a:pt x="0" y="0"/>
                  </a:lnTo>
                  <a:lnTo>
                    <a:pt x="0" y="396427"/>
                  </a:lnTo>
                  <a:lnTo>
                    <a:pt x="23496" y="394794"/>
                  </a:lnTo>
                  <a:lnTo>
                    <a:pt x="23496" y="22051"/>
                  </a:lnTo>
                  <a:lnTo>
                    <a:pt x="360680" y="22051"/>
                  </a:lnTo>
                  <a:lnTo>
                    <a:pt x="3804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" name="bk object 27">
              <a:extLst>
                <a:ext uri="{FF2B5EF4-FFF2-40B4-BE49-F238E27FC236}">
                  <a16:creationId xmlns:a16="http://schemas.microsoft.com/office/drawing/2014/main" id="{6BBA5290-9BE9-7502-BFD1-A2C08EDA2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7" y="10159439"/>
              <a:ext cx="641985" cy="573405"/>
            </a:xfrm>
            <a:custGeom>
              <a:avLst/>
              <a:gdLst>
                <a:gd name="T0" fmla="*/ 0 w 641985"/>
                <a:gd name="T1" fmla="*/ 0 h 573404"/>
                <a:gd name="T2" fmla="*/ 45904 w 641985"/>
                <a:gd name="T3" fmla="*/ 142582 h 573404"/>
                <a:gd name="T4" fmla="*/ 101623 w 641985"/>
                <a:gd name="T5" fmla="*/ 566565 h 573404"/>
                <a:gd name="T6" fmla="*/ 233808 w 641985"/>
                <a:gd name="T7" fmla="*/ 557747 h 573404"/>
                <a:gd name="T8" fmla="*/ 595385 w 641985"/>
                <a:gd name="T9" fmla="*/ 556066 h 573404"/>
                <a:gd name="T10" fmla="*/ 552580 w 641985"/>
                <a:gd name="T11" fmla="*/ 524905 h 573404"/>
                <a:gd name="T12" fmla="*/ 88677 w 641985"/>
                <a:gd name="T13" fmla="*/ 524717 h 573404"/>
                <a:gd name="T14" fmla="*/ 42794 w 641985"/>
                <a:gd name="T15" fmla="*/ 67453 h 573404"/>
                <a:gd name="T16" fmla="*/ 641519 w 641985"/>
                <a:gd name="T17" fmla="*/ 42804 h 573404"/>
                <a:gd name="T18" fmla="*/ 595385 w 641985"/>
                <a:gd name="T19" fmla="*/ 556066 h 573404"/>
                <a:gd name="T20" fmla="*/ 404094 w 641985"/>
                <a:gd name="T21" fmla="*/ 557748 h 573404"/>
                <a:gd name="T22" fmla="*/ 538282 w 641985"/>
                <a:gd name="T23" fmla="*/ 566570 h 573404"/>
                <a:gd name="T24" fmla="*/ 592400 w 641985"/>
                <a:gd name="T25" fmla="*/ 572380 h 573404"/>
                <a:gd name="T26" fmla="*/ 595385 w 641985"/>
                <a:gd name="T27" fmla="*/ 556066 h 573404"/>
                <a:gd name="T28" fmla="*/ 598714 w 641985"/>
                <a:gd name="T29" fmla="*/ 42804 h 573404"/>
                <a:gd name="T30" fmla="*/ 552611 w 641985"/>
                <a:gd name="T31" fmla="*/ 126833 h 573404"/>
                <a:gd name="T32" fmla="*/ 595387 w 641985"/>
                <a:gd name="T33" fmla="*/ 524905 h 573404"/>
                <a:gd name="T34" fmla="*/ 641519 w 641985"/>
                <a:gd name="T35" fmla="*/ 83159 h 573404"/>
                <a:gd name="T36" fmla="*/ 320566 w 641985"/>
                <a:gd name="T37" fmla="*/ 276818 h 573404"/>
                <a:gd name="T38" fmla="*/ 233504 w 641985"/>
                <a:gd name="T39" fmla="*/ 312114 h 573404"/>
                <a:gd name="T40" fmla="*/ 197713 w 641985"/>
                <a:gd name="T41" fmla="*/ 398228 h 573404"/>
                <a:gd name="T42" fmla="*/ 152974 w 641985"/>
                <a:gd name="T43" fmla="*/ 519107 h 573404"/>
                <a:gd name="T44" fmla="*/ 88677 w 641985"/>
                <a:gd name="T45" fmla="*/ 524717 h 573404"/>
                <a:gd name="T46" fmla="*/ 476871 w 641985"/>
                <a:gd name="T47" fmla="*/ 518975 h 573404"/>
                <a:gd name="T48" fmla="*/ 443044 w 641985"/>
                <a:gd name="T49" fmla="*/ 514780 h 573404"/>
                <a:gd name="T50" fmla="*/ 397104 w 641985"/>
                <a:gd name="T51" fmla="*/ 514664 h 573404"/>
                <a:gd name="T52" fmla="*/ 240390 w 641985"/>
                <a:gd name="T53" fmla="*/ 398228 h 573404"/>
                <a:gd name="T54" fmla="*/ 263900 w 641985"/>
                <a:gd name="T55" fmla="*/ 341562 h 573404"/>
                <a:gd name="T56" fmla="*/ 320566 w 641985"/>
                <a:gd name="T57" fmla="*/ 318053 h 573404"/>
                <a:gd name="T58" fmla="*/ 407406 w 641985"/>
                <a:gd name="T59" fmla="*/ 312114 h 573404"/>
                <a:gd name="T60" fmla="*/ 320566 w 641985"/>
                <a:gd name="T61" fmla="*/ 276818 h 573404"/>
                <a:gd name="T62" fmla="*/ 320566 w 641985"/>
                <a:gd name="T63" fmla="*/ 318053 h 573404"/>
                <a:gd name="T64" fmla="*/ 377231 w 641985"/>
                <a:gd name="T65" fmla="*/ 341562 h 573404"/>
                <a:gd name="T66" fmla="*/ 400741 w 641985"/>
                <a:gd name="T67" fmla="*/ 398228 h 573404"/>
                <a:gd name="T68" fmla="*/ 443044 w 641985"/>
                <a:gd name="T69" fmla="*/ 514780 h 573404"/>
                <a:gd name="T70" fmla="*/ 433507 w 641985"/>
                <a:gd name="T71" fmla="*/ 350779 h 573404"/>
                <a:gd name="T72" fmla="*/ 318786 w 641985"/>
                <a:gd name="T73" fmla="*/ 513261 h 573404"/>
                <a:gd name="T74" fmla="*/ 240390 w 641985"/>
                <a:gd name="T75" fmla="*/ 514664 h 573404"/>
                <a:gd name="T76" fmla="*/ 359194 w 641985"/>
                <a:gd name="T77" fmla="*/ 513644 h 573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1985" h="573404">
                  <a:moveTo>
                    <a:pt x="641519" y="0"/>
                  </a:moveTo>
                  <a:lnTo>
                    <a:pt x="0" y="0"/>
                  </a:lnTo>
                  <a:lnTo>
                    <a:pt x="0" y="83159"/>
                  </a:lnTo>
                  <a:lnTo>
                    <a:pt x="45904" y="142582"/>
                  </a:lnTo>
                  <a:lnTo>
                    <a:pt x="45872" y="572788"/>
                  </a:lnTo>
                  <a:lnTo>
                    <a:pt x="101623" y="566565"/>
                  </a:lnTo>
                  <a:lnTo>
                    <a:pt x="159968" y="561760"/>
                  </a:lnTo>
                  <a:lnTo>
                    <a:pt x="233808" y="557747"/>
                  </a:lnTo>
                  <a:lnTo>
                    <a:pt x="318786" y="556066"/>
                  </a:lnTo>
                  <a:lnTo>
                    <a:pt x="595385" y="556066"/>
                  </a:lnTo>
                  <a:lnTo>
                    <a:pt x="595387" y="524905"/>
                  </a:lnTo>
                  <a:lnTo>
                    <a:pt x="552580" y="524905"/>
                  </a:lnTo>
                  <a:lnTo>
                    <a:pt x="550348" y="524717"/>
                  </a:lnTo>
                  <a:lnTo>
                    <a:pt x="88677" y="524717"/>
                  </a:lnTo>
                  <a:lnTo>
                    <a:pt x="88668" y="126833"/>
                  </a:lnTo>
                  <a:lnTo>
                    <a:pt x="42794" y="67453"/>
                  </a:lnTo>
                  <a:lnTo>
                    <a:pt x="42794" y="42804"/>
                  </a:lnTo>
                  <a:lnTo>
                    <a:pt x="641519" y="42804"/>
                  </a:lnTo>
                  <a:lnTo>
                    <a:pt x="641519" y="0"/>
                  </a:lnTo>
                  <a:close/>
                </a:path>
                <a:path w="641985" h="573404">
                  <a:moveTo>
                    <a:pt x="595385" y="556066"/>
                  </a:moveTo>
                  <a:lnTo>
                    <a:pt x="318786" y="556066"/>
                  </a:lnTo>
                  <a:lnTo>
                    <a:pt x="404094" y="557748"/>
                  </a:lnTo>
                  <a:lnTo>
                    <a:pt x="478835" y="561764"/>
                  </a:lnTo>
                  <a:lnTo>
                    <a:pt x="538282" y="566570"/>
                  </a:lnTo>
                  <a:lnTo>
                    <a:pt x="577713" y="570623"/>
                  </a:lnTo>
                  <a:lnTo>
                    <a:pt x="592400" y="572380"/>
                  </a:lnTo>
                  <a:lnTo>
                    <a:pt x="595385" y="572767"/>
                  </a:lnTo>
                  <a:lnTo>
                    <a:pt x="595385" y="556066"/>
                  </a:lnTo>
                  <a:close/>
                </a:path>
                <a:path w="641985" h="573404">
                  <a:moveTo>
                    <a:pt x="641519" y="42804"/>
                  </a:moveTo>
                  <a:lnTo>
                    <a:pt x="598714" y="42804"/>
                  </a:lnTo>
                  <a:lnTo>
                    <a:pt x="598682" y="67453"/>
                  </a:lnTo>
                  <a:lnTo>
                    <a:pt x="552611" y="126833"/>
                  </a:lnTo>
                  <a:lnTo>
                    <a:pt x="552580" y="524905"/>
                  </a:lnTo>
                  <a:lnTo>
                    <a:pt x="595387" y="524905"/>
                  </a:lnTo>
                  <a:lnTo>
                    <a:pt x="595414" y="142582"/>
                  </a:lnTo>
                  <a:lnTo>
                    <a:pt x="641519" y="83159"/>
                  </a:lnTo>
                  <a:lnTo>
                    <a:pt x="641519" y="42804"/>
                  </a:lnTo>
                  <a:close/>
                </a:path>
                <a:path w="641985" h="573404">
                  <a:moveTo>
                    <a:pt x="320566" y="276818"/>
                  </a:moveTo>
                  <a:lnTo>
                    <a:pt x="272561" y="286248"/>
                  </a:lnTo>
                  <a:lnTo>
                    <a:pt x="233504" y="312114"/>
                  </a:lnTo>
                  <a:lnTo>
                    <a:pt x="207246" y="350779"/>
                  </a:lnTo>
                  <a:lnTo>
                    <a:pt x="197713" y="398228"/>
                  </a:lnTo>
                  <a:lnTo>
                    <a:pt x="197637" y="516560"/>
                  </a:lnTo>
                  <a:lnTo>
                    <a:pt x="152974" y="519107"/>
                  </a:lnTo>
                  <a:lnTo>
                    <a:pt x="120539" y="521540"/>
                  </a:lnTo>
                  <a:lnTo>
                    <a:pt x="88677" y="524717"/>
                  </a:lnTo>
                  <a:lnTo>
                    <a:pt x="550348" y="524717"/>
                  </a:lnTo>
                  <a:lnTo>
                    <a:pt x="476871" y="518975"/>
                  </a:lnTo>
                  <a:lnTo>
                    <a:pt x="443044" y="516738"/>
                  </a:lnTo>
                  <a:lnTo>
                    <a:pt x="443044" y="514780"/>
                  </a:lnTo>
                  <a:lnTo>
                    <a:pt x="400741" y="514780"/>
                  </a:lnTo>
                  <a:lnTo>
                    <a:pt x="397104" y="514664"/>
                  </a:lnTo>
                  <a:lnTo>
                    <a:pt x="240390" y="514664"/>
                  </a:lnTo>
                  <a:lnTo>
                    <a:pt x="240390" y="398228"/>
                  </a:lnTo>
                  <a:lnTo>
                    <a:pt x="246701" y="367050"/>
                  </a:lnTo>
                  <a:lnTo>
                    <a:pt x="263900" y="341562"/>
                  </a:lnTo>
                  <a:lnTo>
                    <a:pt x="289388" y="324363"/>
                  </a:lnTo>
                  <a:lnTo>
                    <a:pt x="320566" y="318053"/>
                  </a:lnTo>
                  <a:lnTo>
                    <a:pt x="411415" y="318053"/>
                  </a:lnTo>
                  <a:lnTo>
                    <a:pt x="407406" y="312114"/>
                  </a:lnTo>
                  <a:lnTo>
                    <a:pt x="368504" y="286248"/>
                  </a:lnTo>
                  <a:lnTo>
                    <a:pt x="320566" y="276818"/>
                  </a:lnTo>
                  <a:close/>
                </a:path>
                <a:path w="641985" h="573404">
                  <a:moveTo>
                    <a:pt x="411415" y="318053"/>
                  </a:moveTo>
                  <a:lnTo>
                    <a:pt x="320566" y="318053"/>
                  </a:lnTo>
                  <a:lnTo>
                    <a:pt x="351743" y="324363"/>
                  </a:lnTo>
                  <a:lnTo>
                    <a:pt x="377231" y="341562"/>
                  </a:lnTo>
                  <a:lnTo>
                    <a:pt x="394431" y="367050"/>
                  </a:lnTo>
                  <a:lnTo>
                    <a:pt x="400741" y="398228"/>
                  </a:lnTo>
                  <a:lnTo>
                    <a:pt x="400741" y="514780"/>
                  </a:lnTo>
                  <a:lnTo>
                    <a:pt x="443044" y="514780"/>
                  </a:lnTo>
                  <a:lnTo>
                    <a:pt x="442968" y="398228"/>
                  </a:lnTo>
                  <a:lnTo>
                    <a:pt x="433507" y="350779"/>
                  </a:lnTo>
                  <a:lnTo>
                    <a:pt x="411415" y="318053"/>
                  </a:lnTo>
                  <a:close/>
                </a:path>
                <a:path w="641985" h="573404">
                  <a:moveTo>
                    <a:pt x="318786" y="513261"/>
                  </a:moveTo>
                  <a:lnTo>
                    <a:pt x="280090" y="513613"/>
                  </a:lnTo>
                  <a:lnTo>
                    <a:pt x="240390" y="514664"/>
                  </a:lnTo>
                  <a:lnTo>
                    <a:pt x="397104" y="514664"/>
                  </a:lnTo>
                  <a:lnTo>
                    <a:pt x="359194" y="513644"/>
                  </a:lnTo>
                  <a:lnTo>
                    <a:pt x="318786" y="5132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" name="bk object 28">
              <a:extLst>
                <a:ext uri="{FF2B5EF4-FFF2-40B4-BE49-F238E27FC236}">
                  <a16:creationId xmlns:a16="http://schemas.microsoft.com/office/drawing/2014/main" id="{CC1F99E6-65C0-3C53-E712-C3A7905CFA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9136" y="10331429"/>
              <a:ext cx="1723880" cy="223211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" name="bk object 29">
              <a:extLst>
                <a:ext uri="{FF2B5EF4-FFF2-40B4-BE49-F238E27FC236}">
                  <a16:creationId xmlns:a16="http://schemas.microsoft.com/office/drawing/2014/main" id="{F952BC40-D65D-805A-BE42-0B2EB4394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4281" y="10344929"/>
              <a:ext cx="229235" cy="210185"/>
            </a:xfrm>
            <a:custGeom>
              <a:avLst/>
              <a:gdLst>
                <a:gd name="T0" fmla="*/ 101787 w 229235"/>
                <a:gd name="T1" fmla="*/ 0 h 210184"/>
                <a:gd name="T2" fmla="*/ 0 w 229235"/>
                <a:gd name="T3" fmla="*/ 0 h 210184"/>
                <a:gd name="T4" fmla="*/ 0 w 229235"/>
                <a:gd name="T5" fmla="*/ 6701 h 210184"/>
                <a:gd name="T6" fmla="*/ 26973 w 229235"/>
                <a:gd name="T7" fmla="*/ 22878 h 210184"/>
                <a:gd name="T8" fmla="*/ 26973 w 229235"/>
                <a:gd name="T9" fmla="*/ 128477 h 210184"/>
                <a:gd name="T10" fmla="*/ 40591 w 229235"/>
                <a:gd name="T11" fmla="*/ 177128 h 210184"/>
                <a:gd name="T12" fmla="*/ 78708 w 229235"/>
                <a:gd name="T13" fmla="*/ 204491 h 210184"/>
                <a:gd name="T14" fmla="*/ 112918 w 229235"/>
                <a:gd name="T15" fmla="*/ 209731 h 210184"/>
                <a:gd name="T16" fmla="*/ 120718 w 229235"/>
                <a:gd name="T17" fmla="*/ 209721 h 210184"/>
                <a:gd name="T18" fmla="*/ 166293 w 229235"/>
                <a:gd name="T19" fmla="*/ 197731 h 210184"/>
                <a:gd name="T20" fmla="*/ 182054 w 229235"/>
                <a:gd name="T21" fmla="*/ 184790 h 210184"/>
                <a:gd name="T22" fmla="*/ 119713 w 229235"/>
                <a:gd name="T23" fmla="*/ 184779 h 210184"/>
                <a:gd name="T24" fmla="*/ 100061 w 229235"/>
                <a:gd name="T25" fmla="*/ 180872 h 210184"/>
                <a:gd name="T26" fmla="*/ 86023 w 229235"/>
                <a:gd name="T27" fmla="*/ 170187 h 210184"/>
                <a:gd name="T28" fmla="*/ 77601 w 229235"/>
                <a:gd name="T29" fmla="*/ 152722 h 210184"/>
                <a:gd name="T30" fmla="*/ 74793 w 229235"/>
                <a:gd name="T31" fmla="*/ 128477 h 210184"/>
                <a:gd name="T32" fmla="*/ 74793 w 229235"/>
                <a:gd name="T33" fmla="*/ 22878 h 210184"/>
                <a:gd name="T34" fmla="*/ 101787 w 229235"/>
                <a:gd name="T35" fmla="*/ 6701 h 210184"/>
                <a:gd name="T36" fmla="*/ 101787 w 229235"/>
                <a:gd name="T37" fmla="*/ 0 h 210184"/>
                <a:gd name="T38" fmla="*/ 229134 w 229235"/>
                <a:gd name="T39" fmla="*/ 0 h 210184"/>
                <a:gd name="T40" fmla="*/ 151115 w 229235"/>
                <a:gd name="T41" fmla="*/ 0 h 210184"/>
                <a:gd name="T42" fmla="*/ 151115 w 229235"/>
                <a:gd name="T43" fmla="*/ 6701 h 210184"/>
                <a:gd name="T44" fmla="*/ 178088 w 229235"/>
                <a:gd name="T45" fmla="*/ 22878 h 210184"/>
                <a:gd name="T46" fmla="*/ 178088 w 229235"/>
                <a:gd name="T47" fmla="*/ 128477 h 210184"/>
                <a:gd name="T48" fmla="*/ 164162 w 229235"/>
                <a:gd name="T49" fmla="*/ 170581 h 210184"/>
                <a:gd name="T50" fmla="*/ 127346 w 229235"/>
                <a:gd name="T51" fmla="*/ 184790 h 210184"/>
                <a:gd name="T52" fmla="*/ 182063 w 229235"/>
                <a:gd name="T53" fmla="*/ 184779 h 210184"/>
                <a:gd name="T54" fmla="*/ 188861 w 229235"/>
                <a:gd name="T55" fmla="*/ 177128 h 210184"/>
                <a:gd name="T56" fmla="*/ 196240 w 229235"/>
                <a:gd name="T57" fmla="*/ 163204 h 210184"/>
                <a:gd name="T58" fmla="*/ 200665 w 229235"/>
                <a:gd name="T59" fmla="*/ 146987 h 210184"/>
                <a:gd name="T60" fmla="*/ 202140 w 229235"/>
                <a:gd name="T61" fmla="*/ 128477 h 210184"/>
                <a:gd name="T62" fmla="*/ 202140 w 229235"/>
                <a:gd name="T63" fmla="*/ 22878 h 210184"/>
                <a:gd name="T64" fmla="*/ 229134 w 229235"/>
                <a:gd name="T65" fmla="*/ 6701 h 210184"/>
                <a:gd name="T66" fmla="*/ 229134 w 229235"/>
                <a:gd name="T67" fmla="*/ 0 h 210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9235" h="210184">
                  <a:moveTo>
                    <a:pt x="101787" y="0"/>
                  </a:moveTo>
                  <a:lnTo>
                    <a:pt x="0" y="0"/>
                  </a:lnTo>
                  <a:lnTo>
                    <a:pt x="0" y="6701"/>
                  </a:lnTo>
                  <a:lnTo>
                    <a:pt x="26973" y="22878"/>
                  </a:lnTo>
                  <a:lnTo>
                    <a:pt x="26973" y="128477"/>
                  </a:lnTo>
                  <a:lnTo>
                    <a:pt x="40591" y="177128"/>
                  </a:lnTo>
                  <a:lnTo>
                    <a:pt x="78708" y="204491"/>
                  </a:lnTo>
                  <a:lnTo>
                    <a:pt x="112918" y="209731"/>
                  </a:lnTo>
                  <a:lnTo>
                    <a:pt x="120718" y="209721"/>
                  </a:lnTo>
                  <a:lnTo>
                    <a:pt x="166293" y="197731"/>
                  </a:lnTo>
                  <a:lnTo>
                    <a:pt x="182054" y="184790"/>
                  </a:lnTo>
                  <a:lnTo>
                    <a:pt x="119713" y="184779"/>
                  </a:lnTo>
                  <a:lnTo>
                    <a:pt x="100061" y="180872"/>
                  </a:lnTo>
                  <a:lnTo>
                    <a:pt x="86023" y="170187"/>
                  </a:lnTo>
                  <a:lnTo>
                    <a:pt x="77601" y="152722"/>
                  </a:lnTo>
                  <a:lnTo>
                    <a:pt x="74793" y="128477"/>
                  </a:lnTo>
                  <a:lnTo>
                    <a:pt x="74793" y="22878"/>
                  </a:lnTo>
                  <a:lnTo>
                    <a:pt x="101787" y="6701"/>
                  </a:lnTo>
                  <a:lnTo>
                    <a:pt x="101787" y="0"/>
                  </a:lnTo>
                  <a:close/>
                </a:path>
                <a:path w="229235" h="210184">
                  <a:moveTo>
                    <a:pt x="229134" y="0"/>
                  </a:moveTo>
                  <a:lnTo>
                    <a:pt x="151115" y="0"/>
                  </a:lnTo>
                  <a:lnTo>
                    <a:pt x="151115" y="6701"/>
                  </a:lnTo>
                  <a:lnTo>
                    <a:pt x="178088" y="22878"/>
                  </a:lnTo>
                  <a:lnTo>
                    <a:pt x="178088" y="128477"/>
                  </a:lnTo>
                  <a:lnTo>
                    <a:pt x="164162" y="170581"/>
                  </a:lnTo>
                  <a:lnTo>
                    <a:pt x="127346" y="184790"/>
                  </a:lnTo>
                  <a:lnTo>
                    <a:pt x="182063" y="184779"/>
                  </a:lnTo>
                  <a:lnTo>
                    <a:pt x="188861" y="177128"/>
                  </a:lnTo>
                  <a:lnTo>
                    <a:pt x="196240" y="163204"/>
                  </a:lnTo>
                  <a:lnTo>
                    <a:pt x="200665" y="146987"/>
                  </a:lnTo>
                  <a:lnTo>
                    <a:pt x="202140" y="128477"/>
                  </a:lnTo>
                  <a:lnTo>
                    <a:pt x="202140" y="22878"/>
                  </a:lnTo>
                  <a:lnTo>
                    <a:pt x="229134" y="6701"/>
                  </a:lnTo>
                  <a:lnTo>
                    <a:pt x="2291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bk object 30">
              <a:extLst>
                <a:ext uri="{FF2B5EF4-FFF2-40B4-BE49-F238E27FC236}">
                  <a16:creationId xmlns:a16="http://schemas.microsoft.com/office/drawing/2014/main" id="{ECF2F0B6-5556-0600-48A4-49E1B605A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414" y="10399195"/>
              <a:ext cx="189230" cy="151130"/>
            </a:xfrm>
            <a:custGeom>
              <a:avLst/>
              <a:gdLst>
                <a:gd name="T0" fmla="*/ 70113 w 189229"/>
                <a:gd name="T1" fmla="*/ 4387 h 151129"/>
                <a:gd name="T2" fmla="*/ 46940 w 189229"/>
                <a:gd name="T3" fmla="*/ 4387 h 151129"/>
                <a:gd name="T4" fmla="*/ 0 w 189229"/>
                <a:gd name="T5" fmla="*/ 8826 h 151129"/>
                <a:gd name="T6" fmla="*/ 0 w 189229"/>
                <a:gd name="T7" fmla="*/ 16701 h 151129"/>
                <a:gd name="T8" fmla="*/ 24941 w 189229"/>
                <a:gd name="T9" fmla="*/ 31088 h 151129"/>
                <a:gd name="T10" fmla="*/ 24941 w 189229"/>
                <a:gd name="T11" fmla="*/ 129640 h 151129"/>
                <a:gd name="T12" fmla="*/ 0 w 189229"/>
                <a:gd name="T13" fmla="*/ 145231 h 151129"/>
                <a:gd name="T14" fmla="*/ 0 w 189229"/>
                <a:gd name="T15" fmla="*/ 151063 h 151129"/>
                <a:gd name="T16" fmla="*/ 89170 w 189229"/>
                <a:gd name="T17" fmla="*/ 151063 h 151129"/>
                <a:gd name="T18" fmla="*/ 89170 w 189229"/>
                <a:gd name="T19" fmla="*/ 145231 h 151129"/>
                <a:gd name="T20" fmla="*/ 70113 w 189229"/>
                <a:gd name="T21" fmla="*/ 129640 h 151129"/>
                <a:gd name="T22" fmla="*/ 70113 w 189229"/>
                <a:gd name="T23" fmla="*/ 38721 h 151129"/>
                <a:gd name="T24" fmla="*/ 78251 w 189229"/>
                <a:gd name="T25" fmla="*/ 33072 h 151129"/>
                <a:gd name="T26" fmla="*/ 85657 w 189229"/>
                <a:gd name="T27" fmla="*/ 29038 h 151129"/>
                <a:gd name="T28" fmla="*/ 92332 w 189229"/>
                <a:gd name="T29" fmla="*/ 26617 h 151129"/>
                <a:gd name="T30" fmla="*/ 98279 w 189229"/>
                <a:gd name="T31" fmla="*/ 25810 h 151129"/>
                <a:gd name="T32" fmla="*/ 159719 w 189229"/>
                <a:gd name="T33" fmla="*/ 25810 h 151129"/>
                <a:gd name="T34" fmla="*/ 158099 w 189229"/>
                <a:gd name="T35" fmla="*/ 21905 h 151129"/>
                <a:gd name="T36" fmla="*/ 156008 w 189229"/>
                <a:gd name="T37" fmla="*/ 18774 h 151129"/>
                <a:gd name="T38" fmla="*/ 70113 w 189229"/>
                <a:gd name="T39" fmla="*/ 18774 h 151129"/>
                <a:gd name="T40" fmla="*/ 70113 w 189229"/>
                <a:gd name="T41" fmla="*/ 4387 h 151129"/>
                <a:gd name="T42" fmla="*/ 159719 w 189229"/>
                <a:gd name="T43" fmla="*/ 25810 h 151129"/>
                <a:gd name="T44" fmla="*/ 102185 w 189229"/>
                <a:gd name="T45" fmla="*/ 25810 h 151129"/>
                <a:gd name="T46" fmla="*/ 105452 w 189229"/>
                <a:gd name="T47" fmla="*/ 26156 h 151129"/>
                <a:gd name="T48" fmla="*/ 110740 w 189229"/>
                <a:gd name="T49" fmla="*/ 27527 h 151129"/>
                <a:gd name="T50" fmla="*/ 118802 w 189229"/>
                <a:gd name="T51" fmla="*/ 48207 h 151129"/>
                <a:gd name="T52" fmla="*/ 118802 w 189229"/>
                <a:gd name="T53" fmla="*/ 129640 h 151129"/>
                <a:gd name="T54" fmla="*/ 99735 w 189229"/>
                <a:gd name="T55" fmla="*/ 145231 h 151129"/>
                <a:gd name="T56" fmla="*/ 99735 w 189229"/>
                <a:gd name="T57" fmla="*/ 151063 h 151129"/>
                <a:gd name="T58" fmla="*/ 188905 w 189229"/>
                <a:gd name="T59" fmla="*/ 151063 h 151129"/>
                <a:gd name="T60" fmla="*/ 188905 w 189229"/>
                <a:gd name="T61" fmla="*/ 145231 h 151129"/>
                <a:gd name="T62" fmla="*/ 163984 w 189229"/>
                <a:gd name="T63" fmla="*/ 129640 h 151129"/>
                <a:gd name="T64" fmla="*/ 163984 w 189229"/>
                <a:gd name="T65" fmla="*/ 39401 h 151129"/>
                <a:gd name="T66" fmla="*/ 162801 w 189229"/>
                <a:gd name="T67" fmla="*/ 33245 h 151129"/>
                <a:gd name="T68" fmla="*/ 159719 w 189229"/>
                <a:gd name="T69" fmla="*/ 25810 h 151129"/>
                <a:gd name="T70" fmla="*/ 122027 w 189229"/>
                <a:gd name="T71" fmla="*/ 0 h 151129"/>
                <a:gd name="T72" fmla="*/ 114404 w 189229"/>
                <a:gd name="T73" fmla="*/ 0 h 151129"/>
                <a:gd name="T74" fmla="*/ 101735 w 189229"/>
                <a:gd name="T75" fmla="*/ 1172 h 151129"/>
                <a:gd name="T76" fmla="*/ 90130 w 189229"/>
                <a:gd name="T77" fmla="*/ 4690 h 151129"/>
                <a:gd name="T78" fmla="*/ 79589 w 189229"/>
                <a:gd name="T79" fmla="*/ 10557 h 151129"/>
                <a:gd name="T80" fmla="*/ 70113 w 189229"/>
                <a:gd name="T81" fmla="*/ 18774 h 151129"/>
                <a:gd name="T82" fmla="*/ 156008 w 189229"/>
                <a:gd name="T83" fmla="*/ 18774 h 151129"/>
                <a:gd name="T84" fmla="*/ 122027 w 189229"/>
                <a:gd name="T85" fmla="*/ 0 h 15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9229" h="151129">
                  <a:moveTo>
                    <a:pt x="70113" y="4387"/>
                  </a:moveTo>
                  <a:lnTo>
                    <a:pt x="46940" y="4387"/>
                  </a:lnTo>
                  <a:lnTo>
                    <a:pt x="0" y="8826"/>
                  </a:lnTo>
                  <a:lnTo>
                    <a:pt x="0" y="16701"/>
                  </a:lnTo>
                  <a:lnTo>
                    <a:pt x="24941" y="31088"/>
                  </a:lnTo>
                  <a:lnTo>
                    <a:pt x="24941" y="129640"/>
                  </a:lnTo>
                  <a:lnTo>
                    <a:pt x="0" y="145231"/>
                  </a:lnTo>
                  <a:lnTo>
                    <a:pt x="0" y="151063"/>
                  </a:lnTo>
                  <a:lnTo>
                    <a:pt x="89170" y="151063"/>
                  </a:lnTo>
                  <a:lnTo>
                    <a:pt x="89170" y="145231"/>
                  </a:lnTo>
                  <a:lnTo>
                    <a:pt x="70113" y="129640"/>
                  </a:lnTo>
                  <a:lnTo>
                    <a:pt x="70113" y="38721"/>
                  </a:lnTo>
                  <a:lnTo>
                    <a:pt x="78251" y="33072"/>
                  </a:lnTo>
                  <a:lnTo>
                    <a:pt x="85657" y="29038"/>
                  </a:lnTo>
                  <a:lnTo>
                    <a:pt x="92332" y="26617"/>
                  </a:lnTo>
                  <a:lnTo>
                    <a:pt x="98279" y="25810"/>
                  </a:lnTo>
                  <a:lnTo>
                    <a:pt x="159719" y="25810"/>
                  </a:lnTo>
                  <a:lnTo>
                    <a:pt x="158099" y="21905"/>
                  </a:lnTo>
                  <a:lnTo>
                    <a:pt x="156008" y="18774"/>
                  </a:lnTo>
                  <a:lnTo>
                    <a:pt x="70113" y="18774"/>
                  </a:lnTo>
                  <a:lnTo>
                    <a:pt x="70113" y="4387"/>
                  </a:lnTo>
                  <a:close/>
                </a:path>
                <a:path w="189229" h="151129">
                  <a:moveTo>
                    <a:pt x="159719" y="25810"/>
                  </a:moveTo>
                  <a:lnTo>
                    <a:pt x="102185" y="25810"/>
                  </a:lnTo>
                  <a:lnTo>
                    <a:pt x="105452" y="26156"/>
                  </a:lnTo>
                  <a:lnTo>
                    <a:pt x="110740" y="27527"/>
                  </a:lnTo>
                  <a:lnTo>
                    <a:pt x="118802" y="48207"/>
                  </a:lnTo>
                  <a:lnTo>
                    <a:pt x="118802" y="129640"/>
                  </a:lnTo>
                  <a:lnTo>
                    <a:pt x="99735" y="145231"/>
                  </a:lnTo>
                  <a:lnTo>
                    <a:pt x="99735" y="151063"/>
                  </a:lnTo>
                  <a:lnTo>
                    <a:pt x="188905" y="151063"/>
                  </a:lnTo>
                  <a:lnTo>
                    <a:pt x="188905" y="145231"/>
                  </a:lnTo>
                  <a:lnTo>
                    <a:pt x="163984" y="129640"/>
                  </a:lnTo>
                  <a:lnTo>
                    <a:pt x="163984" y="39401"/>
                  </a:lnTo>
                  <a:lnTo>
                    <a:pt x="162801" y="33245"/>
                  </a:lnTo>
                  <a:lnTo>
                    <a:pt x="159719" y="25810"/>
                  </a:lnTo>
                  <a:close/>
                </a:path>
                <a:path w="189229" h="151129">
                  <a:moveTo>
                    <a:pt x="122027" y="0"/>
                  </a:moveTo>
                  <a:lnTo>
                    <a:pt x="114404" y="0"/>
                  </a:lnTo>
                  <a:lnTo>
                    <a:pt x="101735" y="1172"/>
                  </a:lnTo>
                  <a:lnTo>
                    <a:pt x="90130" y="4690"/>
                  </a:lnTo>
                  <a:lnTo>
                    <a:pt x="79589" y="10557"/>
                  </a:lnTo>
                  <a:lnTo>
                    <a:pt x="70113" y="18774"/>
                  </a:lnTo>
                  <a:lnTo>
                    <a:pt x="156008" y="18774"/>
                  </a:lnTo>
                  <a:lnTo>
                    <a:pt x="1220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bk object 31">
              <a:extLst>
                <a:ext uri="{FF2B5EF4-FFF2-40B4-BE49-F238E27FC236}">
                  <a16:creationId xmlns:a16="http://schemas.microsoft.com/office/drawing/2014/main" id="{63C3DC71-A226-401D-B55C-EF0E0B50B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1429" y="10403589"/>
              <a:ext cx="173355" cy="149225"/>
            </a:xfrm>
            <a:custGeom>
              <a:avLst/>
              <a:gdLst>
                <a:gd name="T0" fmla="*/ 89766 w 173354"/>
                <a:gd name="T1" fmla="*/ 0 h 149225"/>
                <a:gd name="T2" fmla="*/ 0 w 173354"/>
                <a:gd name="T3" fmla="*/ 0 h 149225"/>
                <a:gd name="T4" fmla="*/ 0 w 173354"/>
                <a:gd name="T5" fmla="*/ 7654 h 149225"/>
                <a:gd name="T6" fmla="*/ 21130 w 173354"/>
                <a:gd name="T7" fmla="*/ 21716 h 149225"/>
                <a:gd name="T8" fmla="*/ 75400 w 173354"/>
                <a:gd name="T9" fmla="*/ 148717 h 149225"/>
                <a:gd name="T10" fmla="*/ 95923 w 173354"/>
                <a:gd name="T11" fmla="*/ 148717 h 149225"/>
                <a:gd name="T12" fmla="*/ 119976 w 173354"/>
                <a:gd name="T13" fmla="*/ 90353 h 149225"/>
                <a:gd name="T14" fmla="*/ 99441 w 173354"/>
                <a:gd name="T15" fmla="*/ 90353 h 149225"/>
                <a:gd name="T16" fmla="*/ 69809 w 173354"/>
                <a:gd name="T17" fmla="*/ 20240 h 149225"/>
                <a:gd name="T18" fmla="*/ 89766 w 173354"/>
                <a:gd name="T19" fmla="*/ 7654 h 149225"/>
                <a:gd name="T20" fmla="*/ 89766 w 173354"/>
                <a:gd name="T21" fmla="*/ 0 h 149225"/>
                <a:gd name="T22" fmla="*/ 172780 w 173354"/>
                <a:gd name="T23" fmla="*/ 0 h 149225"/>
                <a:gd name="T24" fmla="*/ 109117 w 173354"/>
                <a:gd name="T25" fmla="*/ 0 h 149225"/>
                <a:gd name="T26" fmla="*/ 109117 w 173354"/>
                <a:gd name="T27" fmla="*/ 7654 h 149225"/>
                <a:gd name="T28" fmla="*/ 128477 w 173354"/>
                <a:gd name="T29" fmla="*/ 20533 h 149225"/>
                <a:gd name="T30" fmla="*/ 99441 w 173354"/>
                <a:gd name="T31" fmla="*/ 90353 h 149225"/>
                <a:gd name="T32" fmla="*/ 119976 w 173354"/>
                <a:gd name="T33" fmla="*/ 90353 h 149225"/>
                <a:gd name="T34" fmla="*/ 148142 w 173354"/>
                <a:gd name="T35" fmla="*/ 22009 h 149225"/>
                <a:gd name="T36" fmla="*/ 172780 w 173354"/>
                <a:gd name="T37" fmla="*/ 7654 h 149225"/>
                <a:gd name="T38" fmla="*/ 172780 w 173354"/>
                <a:gd name="T39" fmla="*/ 0 h 149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3354" h="149225">
                  <a:moveTo>
                    <a:pt x="89766" y="0"/>
                  </a:moveTo>
                  <a:lnTo>
                    <a:pt x="0" y="0"/>
                  </a:lnTo>
                  <a:lnTo>
                    <a:pt x="0" y="7654"/>
                  </a:lnTo>
                  <a:lnTo>
                    <a:pt x="21130" y="21716"/>
                  </a:lnTo>
                  <a:lnTo>
                    <a:pt x="75400" y="148717"/>
                  </a:lnTo>
                  <a:lnTo>
                    <a:pt x="95923" y="148717"/>
                  </a:lnTo>
                  <a:lnTo>
                    <a:pt x="119976" y="90353"/>
                  </a:lnTo>
                  <a:lnTo>
                    <a:pt x="99441" y="90353"/>
                  </a:lnTo>
                  <a:lnTo>
                    <a:pt x="69809" y="20240"/>
                  </a:lnTo>
                  <a:lnTo>
                    <a:pt x="89766" y="7654"/>
                  </a:lnTo>
                  <a:lnTo>
                    <a:pt x="89766" y="0"/>
                  </a:lnTo>
                  <a:close/>
                </a:path>
                <a:path w="173354" h="149225">
                  <a:moveTo>
                    <a:pt x="172780" y="0"/>
                  </a:moveTo>
                  <a:lnTo>
                    <a:pt x="109117" y="0"/>
                  </a:lnTo>
                  <a:lnTo>
                    <a:pt x="109117" y="7654"/>
                  </a:lnTo>
                  <a:lnTo>
                    <a:pt x="128477" y="20533"/>
                  </a:lnTo>
                  <a:lnTo>
                    <a:pt x="99441" y="90353"/>
                  </a:lnTo>
                  <a:lnTo>
                    <a:pt x="119976" y="90353"/>
                  </a:lnTo>
                  <a:lnTo>
                    <a:pt x="148142" y="22009"/>
                  </a:lnTo>
                  <a:lnTo>
                    <a:pt x="172780" y="7654"/>
                  </a:lnTo>
                  <a:lnTo>
                    <a:pt x="1727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bk object 32">
              <a:extLst>
                <a:ext uri="{FF2B5EF4-FFF2-40B4-BE49-F238E27FC236}">
                  <a16:creationId xmlns:a16="http://schemas.microsoft.com/office/drawing/2014/main" id="{9518429A-32C9-6246-507C-C87682F4D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202" y="10399193"/>
              <a:ext cx="141605" cy="155575"/>
            </a:xfrm>
            <a:custGeom>
              <a:avLst/>
              <a:gdLst>
                <a:gd name="T0" fmla="*/ 72448 w 141604"/>
                <a:gd name="T1" fmla="*/ 0 h 155575"/>
                <a:gd name="T2" fmla="*/ 30127 w 141604"/>
                <a:gd name="T3" fmla="*/ 11631 h 155575"/>
                <a:gd name="T4" fmla="*/ 4872 w 141604"/>
                <a:gd name="T5" fmla="*/ 44840 h 155575"/>
                <a:gd name="T6" fmla="*/ 0 w 141604"/>
                <a:gd name="T7" fmla="*/ 75976 h 155575"/>
                <a:gd name="T8" fmla="*/ 1382 w 141604"/>
                <a:gd name="T9" fmla="*/ 92760 h 155575"/>
                <a:gd name="T10" fmla="*/ 22145 w 141604"/>
                <a:gd name="T11" fmla="*/ 133315 h 155575"/>
                <a:gd name="T12" fmla="*/ 64195 w 141604"/>
                <a:gd name="T13" fmla="*/ 154085 h 155575"/>
                <a:gd name="T14" fmla="*/ 82133 w 141604"/>
                <a:gd name="T15" fmla="*/ 155471 h 155575"/>
                <a:gd name="T16" fmla="*/ 95258 w 141604"/>
                <a:gd name="T17" fmla="*/ 154718 h 155575"/>
                <a:gd name="T18" fmla="*/ 108529 w 141604"/>
                <a:gd name="T19" fmla="*/ 152458 h 155575"/>
                <a:gd name="T20" fmla="*/ 121947 w 141604"/>
                <a:gd name="T21" fmla="*/ 148695 h 155575"/>
                <a:gd name="T22" fmla="*/ 135514 w 141604"/>
                <a:gd name="T23" fmla="*/ 143430 h 155575"/>
                <a:gd name="T24" fmla="*/ 131733 w 141604"/>
                <a:gd name="T25" fmla="*/ 133168 h 155575"/>
                <a:gd name="T26" fmla="*/ 95326 w 141604"/>
                <a:gd name="T27" fmla="*/ 133168 h 155575"/>
                <a:gd name="T28" fmla="*/ 85241 w 141604"/>
                <a:gd name="T29" fmla="*/ 132194 h 155575"/>
                <a:gd name="T30" fmla="*/ 54683 w 141604"/>
                <a:gd name="T31" fmla="*/ 109392 h 155575"/>
                <a:gd name="T32" fmla="*/ 45171 w 141604"/>
                <a:gd name="T33" fmla="*/ 80364 h 155575"/>
                <a:gd name="T34" fmla="*/ 141377 w 141604"/>
                <a:gd name="T35" fmla="*/ 80364 h 155575"/>
                <a:gd name="T36" fmla="*/ 140286 w 141604"/>
                <a:gd name="T37" fmla="*/ 64037 h 155575"/>
                <a:gd name="T38" fmla="*/ 139881 w 141604"/>
                <a:gd name="T39" fmla="*/ 62186 h 155575"/>
                <a:gd name="T40" fmla="*/ 45171 w 141604"/>
                <a:gd name="T41" fmla="*/ 62186 h 155575"/>
                <a:gd name="T42" fmla="*/ 44972 w 141604"/>
                <a:gd name="T43" fmla="*/ 58082 h 155575"/>
                <a:gd name="T44" fmla="*/ 63746 w 141604"/>
                <a:gd name="T45" fmla="*/ 19067 h 155575"/>
                <a:gd name="T46" fmla="*/ 119962 w 141604"/>
                <a:gd name="T47" fmla="*/ 19067 h 155575"/>
                <a:gd name="T48" fmla="*/ 114161 w 141604"/>
                <a:gd name="T49" fmla="*/ 13040 h 155575"/>
                <a:gd name="T50" fmla="*/ 102328 w 141604"/>
                <a:gd name="T51" fmla="*/ 5795 h 155575"/>
                <a:gd name="T52" fmla="*/ 88423 w 141604"/>
                <a:gd name="T53" fmla="*/ 1448 h 155575"/>
                <a:gd name="T54" fmla="*/ 72448 w 141604"/>
                <a:gd name="T55" fmla="*/ 0 h 155575"/>
                <a:gd name="T56" fmla="*/ 129357 w 141604"/>
                <a:gd name="T57" fmla="*/ 126718 h 155575"/>
                <a:gd name="T58" fmla="*/ 120410 w 141604"/>
                <a:gd name="T59" fmla="*/ 129542 h 155575"/>
                <a:gd name="T60" fmla="*/ 111757 w 141604"/>
                <a:gd name="T61" fmla="*/ 131557 h 155575"/>
                <a:gd name="T62" fmla="*/ 103396 w 141604"/>
                <a:gd name="T63" fmla="*/ 132766 h 155575"/>
                <a:gd name="T64" fmla="*/ 95326 w 141604"/>
                <a:gd name="T65" fmla="*/ 133168 h 155575"/>
                <a:gd name="T66" fmla="*/ 131733 w 141604"/>
                <a:gd name="T67" fmla="*/ 133168 h 155575"/>
                <a:gd name="T68" fmla="*/ 129357 w 141604"/>
                <a:gd name="T69" fmla="*/ 126718 h 155575"/>
                <a:gd name="T70" fmla="*/ 119962 w 141604"/>
                <a:gd name="T71" fmla="*/ 19067 h 155575"/>
                <a:gd name="T72" fmla="*/ 78217 w 141604"/>
                <a:gd name="T73" fmla="*/ 19067 h 155575"/>
                <a:gd name="T74" fmla="*/ 83986 w 141604"/>
                <a:gd name="T75" fmla="*/ 23182 h 155575"/>
                <a:gd name="T76" fmla="*/ 88876 w 141604"/>
                <a:gd name="T77" fmla="*/ 31381 h 155575"/>
                <a:gd name="T78" fmla="*/ 94740 w 141604"/>
                <a:gd name="T79" fmla="*/ 58961 h 155575"/>
                <a:gd name="T80" fmla="*/ 45171 w 141604"/>
                <a:gd name="T81" fmla="*/ 62186 h 155575"/>
                <a:gd name="T82" fmla="*/ 139881 w 141604"/>
                <a:gd name="T83" fmla="*/ 62186 h 155575"/>
                <a:gd name="T84" fmla="*/ 137012 w 141604"/>
                <a:gd name="T85" fmla="*/ 49063 h 155575"/>
                <a:gd name="T86" fmla="*/ 131558 w 141604"/>
                <a:gd name="T87" fmla="*/ 35444 h 155575"/>
                <a:gd name="T88" fmla="*/ 123922 w 141604"/>
                <a:gd name="T89" fmla="*/ 23182 h 155575"/>
                <a:gd name="T90" fmla="*/ 119962 w 141604"/>
                <a:gd name="T91" fmla="*/ 19067 h 155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1604" h="155575">
                  <a:moveTo>
                    <a:pt x="72448" y="0"/>
                  </a:moveTo>
                  <a:lnTo>
                    <a:pt x="30127" y="11631"/>
                  </a:lnTo>
                  <a:lnTo>
                    <a:pt x="4872" y="44840"/>
                  </a:lnTo>
                  <a:lnTo>
                    <a:pt x="0" y="75976"/>
                  </a:lnTo>
                  <a:lnTo>
                    <a:pt x="1382" y="92760"/>
                  </a:lnTo>
                  <a:lnTo>
                    <a:pt x="22145" y="133315"/>
                  </a:lnTo>
                  <a:lnTo>
                    <a:pt x="64195" y="154085"/>
                  </a:lnTo>
                  <a:lnTo>
                    <a:pt x="82133" y="155471"/>
                  </a:lnTo>
                  <a:lnTo>
                    <a:pt x="95258" y="154718"/>
                  </a:lnTo>
                  <a:lnTo>
                    <a:pt x="108529" y="152458"/>
                  </a:lnTo>
                  <a:lnTo>
                    <a:pt x="121947" y="148695"/>
                  </a:lnTo>
                  <a:lnTo>
                    <a:pt x="135514" y="143430"/>
                  </a:lnTo>
                  <a:lnTo>
                    <a:pt x="131733" y="133168"/>
                  </a:lnTo>
                  <a:lnTo>
                    <a:pt x="95326" y="133168"/>
                  </a:lnTo>
                  <a:lnTo>
                    <a:pt x="85241" y="132194"/>
                  </a:lnTo>
                  <a:lnTo>
                    <a:pt x="54683" y="109392"/>
                  </a:lnTo>
                  <a:lnTo>
                    <a:pt x="45171" y="80364"/>
                  </a:lnTo>
                  <a:lnTo>
                    <a:pt x="141377" y="80364"/>
                  </a:lnTo>
                  <a:lnTo>
                    <a:pt x="140286" y="64037"/>
                  </a:lnTo>
                  <a:lnTo>
                    <a:pt x="139881" y="62186"/>
                  </a:lnTo>
                  <a:lnTo>
                    <a:pt x="45171" y="62186"/>
                  </a:lnTo>
                  <a:lnTo>
                    <a:pt x="44972" y="58082"/>
                  </a:lnTo>
                  <a:lnTo>
                    <a:pt x="63746" y="19067"/>
                  </a:lnTo>
                  <a:lnTo>
                    <a:pt x="119962" y="19067"/>
                  </a:lnTo>
                  <a:lnTo>
                    <a:pt x="114161" y="13040"/>
                  </a:lnTo>
                  <a:lnTo>
                    <a:pt x="102328" y="5795"/>
                  </a:lnTo>
                  <a:lnTo>
                    <a:pt x="88423" y="1448"/>
                  </a:lnTo>
                  <a:lnTo>
                    <a:pt x="72448" y="0"/>
                  </a:lnTo>
                  <a:close/>
                </a:path>
                <a:path w="141604" h="155575">
                  <a:moveTo>
                    <a:pt x="129357" y="126718"/>
                  </a:moveTo>
                  <a:lnTo>
                    <a:pt x="120410" y="129542"/>
                  </a:lnTo>
                  <a:lnTo>
                    <a:pt x="111757" y="131557"/>
                  </a:lnTo>
                  <a:lnTo>
                    <a:pt x="103396" y="132766"/>
                  </a:lnTo>
                  <a:lnTo>
                    <a:pt x="95326" y="133168"/>
                  </a:lnTo>
                  <a:lnTo>
                    <a:pt x="131733" y="133168"/>
                  </a:lnTo>
                  <a:lnTo>
                    <a:pt x="129357" y="126718"/>
                  </a:lnTo>
                  <a:close/>
                </a:path>
                <a:path w="141604" h="155575">
                  <a:moveTo>
                    <a:pt x="119962" y="19067"/>
                  </a:moveTo>
                  <a:lnTo>
                    <a:pt x="78217" y="19067"/>
                  </a:lnTo>
                  <a:lnTo>
                    <a:pt x="83986" y="23182"/>
                  </a:lnTo>
                  <a:lnTo>
                    <a:pt x="88876" y="31381"/>
                  </a:lnTo>
                  <a:lnTo>
                    <a:pt x="94740" y="58961"/>
                  </a:lnTo>
                  <a:lnTo>
                    <a:pt x="45171" y="62186"/>
                  </a:lnTo>
                  <a:lnTo>
                    <a:pt x="139881" y="62186"/>
                  </a:lnTo>
                  <a:lnTo>
                    <a:pt x="137012" y="49063"/>
                  </a:lnTo>
                  <a:lnTo>
                    <a:pt x="131558" y="35444"/>
                  </a:lnTo>
                  <a:lnTo>
                    <a:pt x="123922" y="23182"/>
                  </a:lnTo>
                  <a:lnTo>
                    <a:pt x="119962" y="190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bk object 33">
              <a:extLst>
                <a:ext uri="{FF2B5EF4-FFF2-40B4-BE49-F238E27FC236}">
                  <a16:creationId xmlns:a16="http://schemas.microsoft.com/office/drawing/2014/main" id="{549E80CE-936C-119A-81E8-5611409B56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3410" y="10399195"/>
              <a:ext cx="125326" cy="151063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" name="bk object 34">
              <a:extLst>
                <a:ext uri="{FF2B5EF4-FFF2-40B4-BE49-F238E27FC236}">
                  <a16:creationId xmlns:a16="http://schemas.microsoft.com/office/drawing/2014/main" id="{5F52D3A6-1927-1FB3-3331-6AC084FA3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067" y="10331427"/>
              <a:ext cx="95250" cy="219075"/>
            </a:xfrm>
            <a:custGeom>
              <a:avLst/>
              <a:gdLst>
                <a:gd name="T0" fmla="*/ 70113 w 95250"/>
                <a:gd name="T1" fmla="*/ 72154 h 219075"/>
                <a:gd name="T2" fmla="*/ 46930 w 95250"/>
                <a:gd name="T3" fmla="*/ 72154 h 219075"/>
                <a:gd name="T4" fmla="*/ 0 w 95250"/>
                <a:gd name="T5" fmla="*/ 76594 h 219075"/>
                <a:gd name="T6" fmla="*/ 0 w 95250"/>
                <a:gd name="T7" fmla="*/ 84468 h 219075"/>
                <a:gd name="T8" fmla="*/ 24941 w 95250"/>
                <a:gd name="T9" fmla="*/ 98855 h 219075"/>
                <a:gd name="T10" fmla="*/ 24941 w 95250"/>
                <a:gd name="T11" fmla="*/ 197407 h 219075"/>
                <a:gd name="T12" fmla="*/ 0 w 95250"/>
                <a:gd name="T13" fmla="*/ 212998 h 219075"/>
                <a:gd name="T14" fmla="*/ 0 w 95250"/>
                <a:gd name="T15" fmla="*/ 218831 h 219075"/>
                <a:gd name="T16" fmla="*/ 95044 w 95250"/>
                <a:gd name="T17" fmla="*/ 218831 h 219075"/>
                <a:gd name="T18" fmla="*/ 95044 w 95250"/>
                <a:gd name="T19" fmla="*/ 212998 h 219075"/>
                <a:gd name="T20" fmla="*/ 70113 w 95250"/>
                <a:gd name="T21" fmla="*/ 197407 h 219075"/>
                <a:gd name="T22" fmla="*/ 70113 w 95250"/>
                <a:gd name="T23" fmla="*/ 72154 h 219075"/>
                <a:gd name="T24" fmla="*/ 55338 w 95250"/>
                <a:gd name="T25" fmla="*/ 0 h 219075"/>
                <a:gd name="T26" fmla="*/ 39894 w 95250"/>
                <a:gd name="T27" fmla="*/ 0 h 219075"/>
                <a:gd name="T28" fmla="*/ 33444 w 95250"/>
                <a:gd name="T29" fmla="*/ 2596 h 219075"/>
                <a:gd name="T30" fmla="*/ 22878 w 95250"/>
                <a:gd name="T31" fmla="*/ 12962 h 219075"/>
                <a:gd name="T32" fmla="*/ 20240 w 95250"/>
                <a:gd name="T33" fmla="*/ 19360 h 219075"/>
                <a:gd name="T34" fmla="*/ 20240 w 95250"/>
                <a:gd name="T35" fmla="*/ 34805 h 219075"/>
                <a:gd name="T36" fmla="*/ 22878 w 95250"/>
                <a:gd name="T37" fmla="*/ 41370 h 219075"/>
                <a:gd name="T38" fmla="*/ 33444 w 95250"/>
                <a:gd name="T39" fmla="*/ 51935 h 219075"/>
                <a:gd name="T40" fmla="*/ 39894 w 95250"/>
                <a:gd name="T41" fmla="*/ 54563 h 219075"/>
                <a:gd name="T42" fmla="*/ 55338 w 95250"/>
                <a:gd name="T43" fmla="*/ 54563 h 219075"/>
                <a:gd name="T44" fmla="*/ 61851 w 95250"/>
                <a:gd name="T45" fmla="*/ 51935 h 219075"/>
                <a:gd name="T46" fmla="*/ 72207 w 95250"/>
                <a:gd name="T47" fmla="*/ 41370 h 219075"/>
                <a:gd name="T48" fmla="*/ 74804 w 95250"/>
                <a:gd name="T49" fmla="*/ 34805 h 219075"/>
                <a:gd name="T50" fmla="*/ 74804 w 95250"/>
                <a:gd name="T51" fmla="*/ 19360 h 219075"/>
                <a:gd name="T52" fmla="*/ 72207 w 95250"/>
                <a:gd name="T53" fmla="*/ 12962 h 219075"/>
                <a:gd name="T54" fmla="*/ 61851 w 95250"/>
                <a:gd name="T55" fmla="*/ 2596 h 219075"/>
                <a:gd name="T56" fmla="*/ 55338 w 95250"/>
                <a:gd name="T57" fmla="*/ 0 h 219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5250" h="219075">
                  <a:moveTo>
                    <a:pt x="70113" y="72154"/>
                  </a:moveTo>
                  <a:lnTo>
                    <a:pt x="46930" y="72154"/>
                  </a:lnTo>
                  <a:lnTo>
                    <a:pt x="0" y="76594"/>
                  </a:lnTo>
                  <a:lnTo>
                    <a:pt x="0" y="84468"/>
                  </a:lnTo>
                  <a:lnTo>
                    <a:pt x="24941" y="98855"/>
                  </a:lnTo>
                  <a:lnTo>
                    <a:pt x="24941" y="197407"/>
                  </a:lnTo>
                  <a:lnTo>
                    <a:pt x="0" y="212998"/>
                  </a:lnTo>
                  <a:lnTo>
                    <a:pt x="0" y="218831"/>
                  </a:lnTo>
                  <a:lnTo>
                    <a:pt x="95044" y="218831"/>
                  </a:lnTo>
                  <a:lnTo>
                    <a:pt x="95044" y="212998"/>
                  </a:lnTo>
                  <a:lnTo>
                    <a:pt x="70113" y="197407"/>
                  </a:lnTo>
                  <a:lnTo>
                    <a:pt x="70113" y="72154"/>
                  </a:lnTo>
                  <a:close/>
                </a:path>
                <a:path w="95250" h="219075">
                  <a:moveTo>
                    <a:pt x="55338" y="0"/>
                  </a:moveTo>
                  <a:lnTo>
                    <a:pt x="39894" y="0"/>
                  </a:lnTo>
                  <a:lnTo>
                    <a:pt x="33444" y="2596"/>
                  </a:lnTo>
                  <a:lnTo>
                    <a:pt x="22878" y="12962"/>
                  </a:lnTo>
                  <a:lnTo>
                    <a:pt x="20240" y="19360"/>
                  </a:lnTo>
                  <a:lnTo>
                    <a:pt x="20240" y="34805"/>
                  </a:lnTo>
                  <a:lnTo>
                    <a:pt x="22878" y="41370"/>
                  </a:lnTo>
                  <a:lnTo>
                    <a:pt x="33444" y="51935"/>
                  </a:lnTo>
                  <a:lnTo>
                    <a:pt x="39894" y="54563"/>
                  </a:lnTo>
                  <a:lnTo>
                    <a:pt x="55338" y="54563"/>
                  </a:lnTo>
                  <a:lnTo>
                    <a:pt x="61851" y="51935"/>
                  </a:lnTo>
                  <a:lnTo>
                    <a:pt x="72207" y="41370"/>
                  </a:lnTo>
                  <a:lnTo>
                    <a:pt x="74804" y="34805"/>
                  </a:lnTo>
                  <a:lnTo>
                    <a:pt x="74804" y="19360"/>
                  </a:lnTo>
                  <a:lnTo>
                    <a:pt x="72207" y="12962"/>
                  </a:lnTo>
                  <a:lnTo>
                    <a:pt x="61851" y="2596"/>
                  </a:lnTo>
                  <a:lnTo>
                    <a:pt x="55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bk object 35">
              <a:extLst>
                <a:ext uri="{FF2B5EF4-FFF2-40B4-BE49-F238E27FC236}">
                  <a16:creationId xmlns:a16="http://schemas.microsoft.com/office/drawing/2014/main" id="{5AB80A5E-9D59-509A-FF11-371EFAB99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6099" y="10331427"/>
              <a:ext cx="95250" cy="219075"/>
            </a:xfrm>
            <a:custGeom>
              <a:avLst/>
              <a:gdLst>
                <a:gd name="T0" fmla="*/ 70113 w 95250"/>
                <a:gd name="T1" fmla="*/ 72154 h 219075"/>
                <a:gd name="T2" fmla="*/ 46930 w 95250"/>
                <a:gd name="T3" fmla="*/ 72154 h 219075"/>
                <a:gd name="T4" fmla="*/ 0 w 95250"/>
                <a:gd name="T5" fmla="*/ 76594 h 219075"/>
                <a:gd name="T6" fmla="*/ 0 w 95250"/>
                <a:gd name="T7" fmla="*/ 84468 h 219075"/>
                <a:gd name="T8" fmla="*/ 24941 w 95250"/>
                <a:gd name="T9" fmla="*/ 98855 h 219075"/>
                <a:gd name="T10" fmla="*/ 24941 w 95250"/>
                <a:gd name="T11" fmla="*/ 197407 h 219075"/>
                <a:gd name="T12" fmla="*/ 0 w 95250"/>
                <a:gd name="T13" fmla="*/ 212998 h 219075"/>
                <a:gd name="T14" fmla="*/ 0 w 95250"/>
                <a:gd name="T15" fmla="*/ 218831 h 219075"/>
                <a:gd name="T16" fmla="*/ 95044 w 95250"/>
                <a:gd name="T17" fmla="*/ 218831 h 219075"/>
                <a:gd name="T18" fmla="*/ 95044 w 95250"/>
                <a:gd name="T19" fmla="*/ 212998 h 219075"/>
                <a:gd name="T20" fmla="*/ 70113 w 95250"/>
                <a:gd name="T21" fmla="*/ 197407 h 219075"/>
                <a:gd name="T22" fmla="*/ 70113 w 95250"/>
                <a:gd name="T23" fmla="*/ 72154 h 219075"/>
                <a:gd name="T24" fmla="*/ 55338 w 95250"/>
                <a:gd name="T25" fmla="*/ 0 h 219075"/>
                <a:gd name="T26" fmla="*/ 39894 w 95250"/>
                <a:gd name="T27" fmla="*/ 0 h 219075"/>
                <a:gd name="T28" fmla="*/ 33444 w 95250"/>
                <a:gd name="T29" fmla="*/ 2596 h 219075"/>
                <a:gd name="T30" fmla="*/ 22878 w 95250"/>
                <a:gd name="T31" fmla="*/ 12962 h 219075"/>
                <a:gd name="T32" fmla="*/ 20240 w 95250"/>
                <a:gd name="T33" fmla="*/ 19360 h 219075"/>
                <a:gd name="T34" fmla="*/ 20240 w 95250"/>
                <a:gd name="T35" fmla="*/ 34805 h 219075"/>
                <a:gd name="T36" fmla="*/ 22878 w 95250"/>
                <a:gd name="T37" fmla="*/ 41370 h 219075"/>
                <a:gd name="T38" fmla="*/ 33444 w 95250"/>
                <a:gd name="T39" fmla="*/ 51935 h 219075"/>
                <a:gd name="T40" fmla="*/ 39894 w 95250"/>
                <a:gd name="T41" fmla="*/ 54563 h 219075"/>
                <a:gd name="T42" fmla="*/ 55338 w 95250"/>
                <a:gd name="T43" fmla="*/ 54563 h 219075"/>
                <a:gd name="T44" fmla="*/ 61851 w 95250"/>
                <a:gd name="T45" fmla="*/ 51935 h 219075"/>
                <a:gd name="T46" fmla="*/ 72207 w 95250"/>
                <a:gd name="T47" fmla="*/ 41370 h 219075"/>
                <a:gd name="T48" fmla="*/ 74804 w 95250"/>
                <a:gd name="T49" fmla="*/ 34805 h 219075"/>
                <a:gd name="T50" fmla="*/ 74804 w 95250"/>
                <a:gd name="T51" fmla="*/ 19360 h 219075"/>
                <a:gd name="T52" fmla="*/ 72207 w 95250"/>
                <a:gd name="T53" fmla="*/ 12962 h 219075"/>
                <a:gd name="T54" fmla="*/ 61851 w 95250"/>
                <a:gd name="T55" fmla="*/ 2596 h 219075"/>
                <a:gd name="T56" fmla="*/ 55338 w 95250"/>
                <a:gd name="T57" fmla="*/ 0 h 219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5250" h="219075">
                  <a:moveTo>
                    <a:pt x="70113" y="72154"/>
                  </a:moveTo>
                  <a:lnTo>
                    <a:pt x="46930" y="72154"/>
                  </a:lnTo>
                  <a:lnTo>
                    <a:pt x="0" y="76594"/>
                  </a:lnTo>
                  <a:lnTo>
                    <a:pt x="0" y="84468"/>
                  </a:lnTo>
                  <a:lnTo>
                    <a:pt x="24941" y="98855"/>
                  </a:lnTo>
                  <a:lnTo>
                    <a:pt x="24941" y="197407"/>
                  </a:lnTo>
                  <a:lnTo>
                    <a:pt x="0" y="212998"/>
                  </a:lnTo>
                  <a:lnTo>
                    <a:pt x="0" y="218831"/>
                  </a:lnTo>
                  <a:lnTo>
                    <a:pt x="95044" y="218831"/>
                  </a:lnTo>
                  <a:lnTo>
                    <a:pt x="95044" y="212998"/>
                  </a:lnTo>
                  <a:lnTo>
                    <a:pt x="70113" y="197407"/>
                  </a:lnTo>
                  <a:lnTo>
                    <a:pt x="70113" y="72154"/>
                  </a:lnTo>
                  <a:close/>
                </a:path>
                <a:path w="95250" h="219075">
                  <a:moveTo>
                    <a:pt x="55338" y="0"/>
                  </a:moveTo>
                  <a:lnTo>
                    <a:pt x="39894" y="0"/>
                  </a:lnTo>
                  <a:lnTo>
                    <a:pt x="33444" y="2596"/>
                  </a:lnTo>
                  <a:lnTo>
                    <a:pt x="22878" y="12962"/>
                  </a:lnTo>
                  <a:lnTo>
                    <a:pt x="20240" y="19360"/>
                  </a:lnTo>
                  <a:lnTo>
                    <a:pt x="20240" y="34805"/>
                  </a:lnTo>
                  <a:lnTo>
                    <a:pt x="22878" y="41370"/>
                  </a:lnTo>
                  <a:lnTo>
                    <a:pt x="33444" y="51935"/>
                  </a:lnTo>
                  <a:lnTo>
                    <a:pt x="39894" y="54563"/>
                  </a:lnTo>
                  <a:lnTo>
                    <a:pt x="55338" y="54563"/>
                  </a:lnTo>
                  <a:lnTo>
                    <a:pt x="61851" y="51935"/>
                  </a:lnTo>
                  <a:lnTo>
                    <a:pt x="72207" y="41370"/>
                  </a:lnTo>
                  <a:lnTo>
                    <a:pt x="74804" y="34805"/>
                  </a:lnTo>
                  <a:lnTo>
                    <a:pt x="74804" y="19360"/>
                  </a:lnTo>
                  <a:lnTo>
                    <a:pt x="72207" y="12962"/>
                  </a:lnTo>
                  <a:lnTo>
                    <a:pt x="61851" y="2596"/>
                  </a:lnTo>
                  <a:lnTo>
                    <a:pt x="55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bk object 36">
              <a:extLst>
                <a:ext uri="{FF2B5EF4-FFF2-40B4-BE49-F238E27FC236}">
                  <a16:creationId xmlns:a16="http://schemas.microsoft.com/office/drawing/2014/main" id="{17EB9C08-575D-6508-F841-7A2F07E51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057" y="10376890"/>
              <a:ext cx="101600" cy="177800"/>
            </a:xfrm>
            <a:custGeom>
              <a:avLst/>
              <a:gdLst>
                <a:gd name="T0" fmla="*/ 60710 w 101600"/>
                <a:gd name="T1" fmla="*/ 47234 h 177800"/>
                <a:gd name="T2" fmla="*/ 15538 w 101600"/>
                <a:gd name="T3" fmla="*/ 47234 h 177800"/>
                <a:gd name="T4" fmla="*/ 15538 w 101600"/>
                <a:gd name="T5" fmla="*/ 132592 h 177800"/>
                <a:gd name="T6" fmla="*/ 18581 w 101600"/>
                <a:gd name="T7" fmla="*/ 152361 h 177800"/>
                <a:gd name="T8" fmla="*/ 27711 w 101600"/>
                <a:gd name="T9" fmla="*/ 166480 h 177800"/>
                <a:gd name="T10" fmla="*/ 42926 w 101600"/>
                <a:gd name="T11" fmla="*/ 174951 h 177800"/>
                <a:gd name="T12" fmla="*/ 64228 w 101600"/>
                <a:gd name="T13" fmla="*/ 177774 h 177800"/>
                <a:gd name="T14" fmla="*/ 73929 w 101600"/>
                <a:gd name="T15" fmla="*/ 177187 h 177800"/>
                <a:gd name="T16" fmla="*/ 83371 w 101600"/>
                <a:gd name="T17" fmla="*/ 175427 h 177800"/>
                <a:gd name="T18" fmla="*/ 92558 w 101600"/>
                <a:gd name="T19" fmla="*/ 172495 h 177800"/>
                <a:gd name="T20" fmla="*/ 101494 w 101600"/>
                <a:gd name="T21" fmla="*/ 168392 h 177800"/>
                <a:gd name="T22" fmla="*/ 98305 w 101600"/>
                <a:gd name="T23" fmla="*/ 157241 h 177800"/>
                <a:gd name="T24" fmla="*/ 70490 w 101600"/>
                <a:gd name="T25" fmla="*/ 157241 h 177800"/>
                <a:gd name="T26" fmla="*/ 66092 w 101600"/>
                <a:gd name="T27" fmla="*/ 155283 h 177800"/>
                <a:gd name="T28" fmla="*/ 61778 w 101600"/>
                <a:gd name="T29" fmla="*/ 147461 h 177800"/>
                <a:gd name="T30" fmla="*/ 60710 w 101600"/>
                <a:gd name="T31" fmla="*/ 140718 h 177800"/>
                <a:gd name="T32" fmla="*/ 60710 w 101600"/>
                <a:gd name="T33" fmla="*/ 47234 h 177800"/>
                <a:gd name="T34" fmla="*/ 96792 w 101600"/>
                <a:gd name="T35" fmla="*/ 151953 h 177800"/>
                <a:gd name="T36" fmla="*/ 88583 w 101600"/>
                <a:gd name="T37" fmla="*/ 155471 h 177800"/>
                <a:gd name="T38" fmla="*/ 82028 w 101600"/>
                <a:gd name="T39" fmla="*/ 157241 h 177800"/>
                <a:gd name="T40" fmla="*/ 98305 w 101600"/>
                <a:gd name="T41" fmla="*/ 157241 h 177800"/>
                <a:gd name="T42" fmla="*/ 96792 w 101600"/>
                <a:gd name="T43" fmla="*/ 151953 h 177800"/>
                <a:gd name="T44" fmla="*/ 60710 w 101600"/>
                <a:gd name="T45" fmla="*/ 0 h 177800"/>
                <a:gd name="T46" fmla="*/ 49851 w 101600"/>
                <a:gd name="T47" fmla="*/ 0 h 177800"/>
                <a:gd name="T48" fmla="*/ 0 w 101600"/>
                <a:gd name="T49" fmla="*/ 40417 h 177800"/>
                <a:gd name="T50" fmla="*/ 0 w 101600"/>
                <a:gd name="T51" fmla="*/ 47234 h 177800"/>
                <a:gd name="T52" fmla="*/ 97086 w 101600"/>
                <a:gd name="T53" fmla="*/ 47234 h 177800"/>
                <a:gd name="T54" fmla="*/ 97086 w 101600"/>
                <a:gd name="T55" fmla="*/ 28166 h 177800"/>
                <a:gd name="T56" fmla="*/ 60710 w 101600"/>
                <a:gd name="T57" fmla="*/ 28166 h 177800"/>
                <a:gd name="T58" fmla="*/ 60710 w 101600"/>
                <a:gd name="T59" fmla="*/ 0 h 177800"/>
                <a:gd name="T60" fmla="*/ 97086 w 101600"/>
                <a:gd name="T61" fmla="*/ 26700 h 177800"/>
                <a:gd name="T62" fmla="*/ 60710 w 101600"/>
                <a:gd name="T63" fmla="*/ 28166 h 177800"/>
                <a:gd name="T64" fmla="*/ 97086 w 101600"/>
                <a:gd name="T65" fmla="*/ 28166 h 177800"/>
                <a:gd name="T66" fmla="*/ 97086 w 101600"/>
                <a:gd name="T67" fmla="*/ 26700 h 177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600" h="177800">
                  <a:moveTo>
                    <a:pt x="60710" y="47234"/>
                  </a:moveTo>
                  <a:lnTo>
                    <a:pt x="15538" y="47234"/>
                  </a:lnTo>
                  <a:lnTo>
                    <a:pt x="15538" y="132592"/>
                  </a:lnTo>
                  <a:lnTo>
                    <a:pt x="18581" y="152361"/>
                  </a:lnTo>
                  <a:lnTo>
                    <a:pt x="27711" y="166480"/>
                  </a:lnTo>
                  <a:lnTo>
                    <a:pt x="42926" y="174951"/>
                  </a:lnTo>
                  <a:lnTo>
                    <a:pt x="64228" y="177774"/>
                  </a:lnTo>
                  <a:lnTo>
                    <a:pt x="73929" y="177187"/>
                  </a:lnTo>
                  <a:lnTo>
                    <a:pt x="83371" y="175427"/>
                  </a:lnTo>
                  <a:lnTo>
                    <a:pt x="92558" y="172495"/>
                  </a:lnTo>
                  <a:lnTo>
                    <a:pt x="101494" y="168392"/>
                  </a:lnTo>
                  <a:lnTo>
                    <a:pt x="98305" y="157241"/>
                  </a:lnTo>
                  <a:lnTo>
                    <a:pt x="70490" y="157241"/>
                  </a:lnTo>
                  <a:lnTo>
                    <a:pt x="66092" y="155283"/>
                  </a:lnTo>
                  <a:lnTo>
                    <a:pt x="61778" y="147461"/>
                  </a:lnTo>
                  <a:lnTo>
                    <a:pt x="60710" y="140718"/>
                  </a:lnTo>
                  <a:lnTo>
                    <a:pt x="60710" y="47234"/>
                  </a:lnTo>
                  <a:close/>
                </a:path>
                <a:path w="101600" h="177800">
                  <a:moveTo>
                    <a:pt x="96792" y="151953"/>
                  </a:moveTo>
                  <a:lnTo>
                    <a:pt x="88583" y="155471"/>
                  </a:lnTo>
                  <a:lnTo>
                    <a:pt x="82028" y="157241"/>
                  </a:lnTo>
                  <a:lnTo>
                    <a:pt x="98305" y="157241"/>
                  </a:lnTo>
                  <a:lnTo>
                    <a:pt x="96792" y="151953"/>
                  </a:lnTo>
                  <a:close/>
                </a:path>
                <a:path w="101600" h="177800">
                  <a:moveTo>
                    <a:pt x="60710" y="0"/>
                  </a:moveTo>
                  <a:lnTo>
                    <a:pt x="49851" y="0"/>
                  </a:lnTo>
                  <a:lnTo>
                    <a:pt x="0" y="40417"/>
                  </a:lnTo>
                  <a:lnTo>
                    <a:pt x="0" y="47234"/>
                  </a:lnTo>
                  <a:lnTo>
                    <a:pt x="97086" y="47234"/>
                  </a:lnTo>
                  <a:lnTo>
                    <a:pt x="97086" y="28166"/>
                  </a:lnTo>
                  <a:lnTo>
                    <a:pt x="60710" y="28166"/>
                  </a:lnTo>
                  <a:lnTo>
                    <a:pt x="60710" y="0"/>
                  </a:lnTo>
                  <a:close/>
                </a:path>
                <a:path w="101600" h="177800">
                  <a:moveTo>
                    <a:pt x="97086" y="26700"/>
                  </a:moveTo>
                  <a:lnTo>
                    <a:pt x="60710" y="28166"/>
                  </a:lnTo>
                  <a:lnTo>
                    <a:pt x="97086" y="28166"/>
                  </a:lnTo>
                  <a:lnTo>
                    <a:pt x="97086" y="267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" name="bk object 37">
              <a:extLst>
                <a:ext uri="{FF2B5EF4-FFF2-40B4-BE49-F238E27FC236}">
                  <a16:creationId xmlns:a16="http://schemas.microsoft.com/office/drawing/2014/main" id="{0607FEB9-C3F5-0D60-9861-77DABF212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035" y="10403588"/>
              <a:ext cx="182880" cy="234950"/>
            </a:xfrm>
            <a:custGeom>
              <a:avLst/>
              <a:gdLst>
                <a:gd name="T0" fmla="*/ 90646 w 182879"/>
                <a:gd name="T1" fmla="*/ 0 h 234950"/>
                <a:gd name="T2" fmla="*/ 0 w 182879"/>
                <a:gd name="T3" fmla="*/ 0 h 234950"/>
                <a:gd name="T4" fmla="*/ 0 w 182879"/>
                <a:gd name="T5" fmla="*/ 5015 h 234950"/>
                <a:gd name="T6" fmla="*/ 22009 w 182879"/>
                <a:gd name="T7" fmla="*/ 21716 h 234950"/>
                <a:gd name="T8" fmla="*/ 85945 w 182879"/>
                <a:gd name="T9" fmla="*/ 153419 h 234950"/>
                <a:gd name="T10" fmla="*/ 43412 w 182879"/>
                <a:gd name="T11" fmla="*/ 221176 h 234950"/>
                <a:gd name="T12" fmla="*/ 76269 w 182879"/>
                <a:gd name="T13" fmla="*/ 234369 h 234950"/>
                <a:gd name="T14" fmla="*/ 130271 w 182879"/>
                <a:gd name="T15" fmla="*/ 94457 h 234950"/>
                <a:gd name="T16" fmla="*/ 109117 w 182879"/>
                <a:gd name="T17" fmla="*/ 94457 h 234950"/>
                <a:gd name="T18" fmla="*/ 71285 w 182879"/>
                <a:gd name="T19" fmla="*/ 19077 h 234950"/>
                <a:gd name="T20" fmla="*/ 90646 w 182879"/>
                <a:gd name="T21" fmla="*/ 5015 h 234950"/>
                <a:gd name="T22" fmla="*/ 90646 w 182879"/>
                <a:gd name="T23" fmla="*/ 0 h 234950"/>
                <a:gd name="T24" fmla="*/ 182455 w 182879"/>
                <a:gd name="T25" fmla="*/ 0 h 234950"/>
                <a:gd name="T26" fmla="*/ 114404 w 182879"/>
                <a:gd name="T27" fmla="*/ 0 h 234950"/>
                <a:gd name="T28" fmla="*/ 114404 w 182879"/>
                <a:gd name="T29" fmla="*/ 5015 h 234950"/>
                <a:gd name="T30" fmla="*/ 136697 w 182879"/>
                <a:gd name="T31" fmla="*/ 21130 h 234950"/>
                <a:gd name="T32" fmla="*/ 109117 w 182879"/>
                <a:gd name="T33" fmla="*/ 94457 h 234950"/>
                <a:gd name="T34" fmla="*/ 130271 w 182879"/>
                <a:gd name="T35" fmla="*/ 94457 h 234950"/>
                <a:gd name="T36" fmla="*/ 158120 w 182879"/>
                <a:gd name="T37" fmla="*/ 22302 h 234950"/>
                <a:gd name="T38" fmla="*/ 182455 w 182879"/>
                <a:gd name="T39" fmla="*/ 5015 h 234950"/>
                <a:gd name="T40" fmla="*/ 182455 w 182879"/>
                <a:gd name="T41" fmla="*/ 0 h 234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879" h="234950">
                  <a:moveTo>
                    <a:pt x="90646" y="0"/>
                  </a:moveTo>
                  <a:lnTo>
                    <a:pt x="0" y="0"/>
                  </a:lnTo>
                  <a:lnTo>
                    <a:pt x="0" y="5015"/>
                  </a:lnTo>
                  <a:lnTo>
                    <a:pt x="22009" y="21716"/>
                  </a:lnTo>
                  <a:lnTo>
                    <a:pt x="85945" y="153419"/>
                  </a:lnTo>
                  <a:lnTo>
                    <a:pt x="43412" y="221176"/>
                  </a:lnTo>
                  <a:lnTo>
                    <a:pt x="76269" y="234369"/>
                  </a:lnTo>
                  <a:lnTo>
                    <a:pt x="130271" y="94457"/>
                  </a:lnTo>
                  <a:lnTo>
                    <a:pt x="109117" y="94457"/>
                  </a:lnTo>
                  <a:lnTo>
                    <a:pt x="71285" y="19077"/>
                  </a:lnTo>
                  <a:lnTo>
                    <a:pt x="90646" y="5015"/>
                  </a:lnTo>
                  <a:lnTo>
                    <a:pt x="90646" y="0"/>
                  </a:lnTo>
                  <a:close/>
                </a:path>
                <a:path w="182879" h="234950">
                  <a:moveTo>
                    <a:pt x="182455" y="0"/>
                  </a:moveTo>
                  <a:lnTo>
                    <a:pt x="114404" y="0"/>
                  </a:lnTo>
                  <a:lnTo>
                    <a:pt x="114404" y="5015"/>
                  </a:lnTo>
                  <a:lnTo>
                    <a:pt x="136697" y="21130"/>
                  </a:lnTo>
                  <a:lnTo>
                    <a:pt x="109117" y="94457"/>
                  </a:lnTo>
                  <a:lnTo>
                    <a:pt x="130271" y="94457"/>
                  </a:lnTo>
                  <a:lnTo>
                    <a:pt x="158120" y="22302"/>
                  </a:lnTo>
                  <a:lnTo>
                    <a:pt x="182455" y="5015"/>
                  </a:lnTo>
                  <a:lnTo>
                    <a:pt x="1824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bk object 38">
              <a:extLst>
                <a:ext uri="{FF2B5EF4-FFF2-40B4-BE49-F238E27FC236}">
                  <a16:creationId xmlns:a16="http://schemas.microsoft.com/office/drawing/2014/main" id="{7BE23138-6E37-8F8A-FC56-6BE0A80CE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2750" y="10399193"/>
              <a:ext cx="118708" cy="155346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8" name="bk object 40">
            <a:extLst>
              <a:ext uri="{FF2B5EF4-FFF2-40B4-BE49-F238E27FC236}">
                <a16:creationId xmlns:a16="http://schemas.microsoft.com/office/drawing/2014/main" id="{602A545E-0FE8-43B2-96B5-CEE5E408B9C3}"/>
              </a:ext>
            </a:extLst>
          </p:cNvPr>
          <p:cNvSpPr>
            <a:spLocks/>
          </p:cNvSpPr>
          <p:nvPr/>
        </p:nvSpPr>
        <p:spPr bwMode="auto">
          <a:xfrm>
            <a:off x="9883775" y="762000"/>
            <a:ext cx="336550" cy="338138"/>
          </a:xfrm>
          <a:custGeom>
            <a:avLst/>
            <a:gdLst>
              <a:gd name="T0" fmla="*/ 337560 w 337820"/>
              <a:gd name="T1" fmla="*/ 338031 h 338455"/>
              <a:gd name="T2" fmla="*/ 0 w 337820"/>
              <a:gd name="T3" fmla="*/ 0 h 3384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37820" h="338455">
                <a:moveTo>
                  <a:pt x="337560" y="338031"/>
                </a:moveTo>
                <a:lnTo>
                  <a:pt x="0" y="0"/>
                </a:lnTo>
              </a:path>
            </a:pathLst>
          </a:custGeom>
          <a:noFill/>
          <a:ln w="20941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bk object 41">
            <a:extLst>
              <a:ext uri="{FF2B5EF4-FFF2-40B4-BE49-F238E27FC236}">
                <a16:creationId xmlns:a16="http://schemas.microsoft.com/office/drawing/2014/main" id="{F8374D3E-B518-4367-947A-79D8C064CA7C}"/>
              </a:ext>
            </a:extLst>
          </p:cNvPr>
          <p:cNvSpPr>
            <a:spLocks/>
          </p:cNvSpPr>
          <p:nvPr/>
        </p:nvSpPr>
        <p:spPr bwMode="auto">
          <a:xfrm>
            <a:off x="9883775" y="762000"/>
            <a:ext cx="336550" cy="338138"/>
          </a:xfrm>
          <a:custGeom>
            <a:avLst/>
            <a:gdLst>
              <a:gd name="T0" fmla="*/ 337560 w 337820"/>
              <a:gd name="T1" fmla="*/ 0 h 338455"/>
              <a:gd name="T2" fmla="*/ 0 w 337820"/>
              <a:gd name="T3" fmla="*/ 338031 h 3384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37820" h="338455">
                <a:moveTo>
                  <a:pt x="337560" y="0"/>
                </a:moveTo>
                <a:lnTo>
                  <a:pt x="0" y="338031"/>
                </a:lnTo>
              </a:path>
            </a:pathLst>
          </a:custGeom>
          <a:noFill/>
          <a:ln w="20941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bk object 42">
            <a:extLst>
              <a:ext uri="{FF2B5EF4-FFF2-40B4-BE49-F238E27FC236}">
                <a16:creationId xmlns:a16="http://schemas.microsoft.com/office/drawing/2014/main" id="{0E82BB6A-DEF7-E624-78BF-4A2F38A01BF1}"/>
              </a:ext>
            </a:extLst>
          </p:cNvPr>
          <p:cNvSpPr>
            <a:spLocks/>
          </p:cNvSpPr>
          <p:nvPr/>
        </p:nvSpPr>
        <p:spPr bwMode="auto">
          <a:xfrm>
            <a:off x="10052050" y="1106488"/>
            <a:ext cx="0" cy="1720850"/>
          </a:xfrm>
          <a:custGeom>
            <a:avLst/>
            <a:gdLst>
              <a:gd name="T0" fmla="*/ 1720397 h 1720850"/>
              <a:gd name="T1" fmla="*/ 0 h 17208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720850">
                <a:moveTo>
                  <a:pt x="0" y="1720397"/>
                </a:moveTo>
                <a:lnTo>
                  <a:pt x="0" y="0"/>
                </a:lnTo>
              </a:path>
            </a:pathLst>
          </a:custGeom>
          <a:noFill/>
          <a:ln w="20941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bk object 43">
            <a:extLst>
              <a:ext uri="{FF2B5EF4-FFF2-40B4-BE49-F238E27FC236}">
                <a16:creationId xmlns:a16="http://schemas.microsoft.com/office/drawing/2014/main" id="{43118ECB-8C9F-46E3-434D-8B1990580AE6}"/>
              </a:ext>
            </a:extLst>
          </p:cNvPr>
          <p:cNvSpPr>
            <a:spLocks/>
          </p:cNvSpPr>
          <p:nvPr/>
        </p:nvSpPr>
        <p:spPr bwMode="auto">
          <a:xfrm>
            <a:off x="9883775" y="10209213"/>
            <a:ext cx="336550" cy="338137"/>
          </a:xfrm>
          <a:custGeom>
            <a:avLst/>
            <a:gdLst>
              <a:gd name="T0" fmla="*/ 0 w 337820"/>
              <a:gd name="T1" fmla="*/ 0 h 338454"/>
              <a:gd name="T2" fmla="*/ 337560 w 337820"/>
              <a:gd name="T3" fmla="*/ 338031 h 3384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37820" h="338454">
                <a:moveTo>
                  <a:pt x="0" y="0"/>
                </a:moveTo>
                <a:lnTo>
                  <a:pt x="337560" y="338031"/>
                </a:lnTo>
              </a:path>
            </a:pathLst>
          </a:custGeom>
          <a:noFill/>
          <a:ln w="20941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" name="bk object 44">
            <a:extLst>
              <a:ext uri="{FF2B5EF4-FFF2-40B4-BE49-F238E27FC236}">
                <a16:creationId xmlns:a16="http://schemas.microsoft.com/office/drawing/2014/main" id="{0874DCC0-472E-D001-91B2-5CE629149C43}"/>
              </a:ext>
            </a:extLst>
          </p:cNvPr>
          <p:cNvSpPr>
            <a:spLocks/>
          </p:cNvSpPr>
          <p:nvPr/>
        </p:nvSpPr>
        <p:spPr bwMode="auto">
          <a:xfrm>
            <a:off x="9883775" y="10209213"/>
            <a:ext cx="336550" cy="338137"/>
          </a:xfrm>
          <a:custGeom>
            <a:avLst/>
            <a:gdLst>
              <a:gd name="T0" fmla="*/ 0 w 337820"/>
              <a:gd name="T1" fmla="*/ 338031 h 338454"/>
              <a:gd name="T2" fmla="*/ 337560 w 337820"/>
              <a:gd name="T3" fmla="*/ 0 h 3384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37820" h="338454">
                <a:moveTo>
                  <a:pt x="0" y="338031"/>
                </a:moveTo>
                <a:lnTo>
                  <a:pt x="337560" y="0"/>
                </a:lnTo>
              </a:path>
            </a:pathLst>
          </a:custGeom>
          <a:noFill/>
          <a:ln w="20941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bk object 45">
            <a:extLst>
              <a:ext uri="{FF2B5EF4-FFF2-40B4-BE49-F238E27FC236}">
                <a16:creationId xmlns:a16="http://schemas.microsoft.com/office/drawing/2014/main" id="{18B763FE-5F6D-F750-5F37-9C012CB98CDB}"/>
              </a:ext>
            </a:extLst>
          </p:cNvPr>
          <p:cNvSpPr>
            <a:spLocks/>
          </p:cNvSpPr>
          <p:nvPr/>
        </p:nvSpPr>
        <p:spPr bwMode="auto">
          <a:xfrm>
            <a:off x="10052050" y="8482013"/>
            <a:ext cx="0" cy="1720850"/>
          </a:xfrm>
          <a:custGeom>
            <a:avLst/>
            <a:gdLst>
              <a:gd name="T0" fmla="*/ 0 h 1720850"/>
              <a:gd name="T1" fmla="*/ 1720397 h 17208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720850">
                <a:moveTo>
                  <a:pt x="0" y="0"/>
                </a:moveTo>
                <a:lnTo>
                  <a:pt x="0" y="1720397"/>
                </a:lnTo>
              </a:path>
            </a:pathLst>
          </a:custGeom>
          <a:noFill/>
          <a:ln w="20941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Holder 7">
            <a:extLst>
              <a:ext uri="{FF2B5EF4-FFF2-40B4-BE49-F238E27FC236}">
                <a16:creationId xmlns:a16="http://schemas.microsoft.com/office/drawing/2014/main" id="{4FDD2550-9704-5E80-18C1-16BF7F4113C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8684875" y="10207625"/>
            <a:ext cx="639763" cy="639763"/>
          </a:xfrm>
          <a:prstGeom prst="rect">
            <a:avLst/>
          </a:prstGeom>
          <a:ln>
            <a:solidFill>
              <a:schemeClr val="tx1"/>
            </a:solidFill>
            <a:miter lim="800000"/>
          </a:ln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b="1" i="0" kern="1200">
                <a:solidFill>
                  <a:srgbClr val="001641"/>
                </a:solidFill>
                <a:latin typeface="DrukWide-Heavy"/>
                <a:ea typeface="+mn-ea"/>
                <a:cs typeface="DrukWide-Heavy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fontAlgn="auto">
              <a:spcBef>
                <a:spcPts val="484"/>
              </a:spcBef>
              <a:spcAft>
                <a:spcPts val="0"/>
              </a:spcAft>
              <a:defRPr/>
            </a:pPr>
            <a:fld id="{A451310A-0E1A-0E46-BCC0-113F63740F80}" type="slidenum">
              <a:rPr lang="en-US" spc="10" smtClean="0">
                <a:solidFill>
                  <a:schemeClr val="bg1"/>
                </a:solidFill>
              </a:rPr>
              <a:pPr marL="25400" fontAlgn="auto">
                <a:spcBef>
                  <a:spcPts val="484"/>
                </a:spcBef>
                <a:spcAft>
                  <a:spcPts val="0"/>
                </a:spcAft>
                <a:defRPr/>
              </a:pPr>
              <a:t>‹#›</a:t>
            </a:fld>
            <a:endParaRPr lang="en-US" spc="10" dirty="0">
              <a:solidFill>
                <a:schemeClr val="bg1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168353" y="4087715"/>
            <a:ext cx="7772400" cy="628650"/>
          </a:xfrm>
          <a:prstGeom prst="rect">
            <a:avLst/>
          </a:prstGeom>
        </p:spPr>
        <p:txBody>
          <a:bodyPr/>
          <a:lstStyle>
            <a:lvl1pPr algn="ctr">
              <a:defRPr sz="3950" b="1" i="0">
                <a:solidFill>
                  <a:schemeClr val="bg1"/>
                </a:solidFill>
                <a:latin typeface="Cambria" panose="02040503050406030204" pitchFamily="18" charset="0"/>
                <a:cs typeface="Merriweather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60" name="Holder 3"/>
          <p:cNvSpPr>
            <a:spLocks noGrp="1"/>
          </p:cNvSpPr>
          <p:nvPr>
            <p:ph type="subTitle" idx="4"/>
          </p:nvPr>
        </p:nvSpPr>
        <p:spPr>
          <a:xfrm>
            <a:off x="3015615" y="5200386"/>
            <a:ext cx="14072870" cy="2708434"/>
          </a:xfrm>
          <a:prstGeom prst="rect">
            <a:avLst/>
          </a:prstGeom>
        </p:spPr>
        <p:txBody>
          <a:bodyPr/>
          <a:lstStyle>
            <a:lvl1pPr algn="ctr">
              <a:defRPr sz="88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263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5426A37-2C70-1D61-EC59-11C6B2298C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8352"/>
          <a:stretch>
            <a:fillRect/>
          </a:stretch>
        </p:blipFill>
        <p:spPr bwMode="auto">
          <a:xfrm>
            <a:off x="1365250" y="-69850"/>
            <a:ext cx="8305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older 7">
            <a:extLst>
              <a:ext uri="{FF2B5EF4-FFF2-40B4-BE49-F238E27FC236}">
                <a16:creationId xmlns:a16="http://schemas.microsoft.com/office/drawing/2014/main" id="{61875F24-C353-DDF3-9445-1F30AF2F7D51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8684875" y="10207625"/>
            <a:ext cx="639763" cy="639763"/>
          </a:xfrm>
          <a:prstGeom prst="rect">
            <a:avLst/>
          </a:prstGeom>
          <a:ln>
            <a:solidFill>
              <a:srgbClr val="FDBA12"/>
            </a:solidFill>
            <a:miter lim="800000"/>
          </a:ln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b="1" i="0" kern="1200">
                <a:solidFill>
                  <a:srgbClr val="001641"/>
                </a:solidFill>
                <a:latin typeface="DrukWide-Heavy"/>
                <a:ea typeface="+mn-ea"/>
                <a:cs typeface="DrukWide-Heavy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fontAlgn="auto">
              <a:spcBef>
                <a:spcPts val="484"/>
              </a:spcBef>
              <a:spcAft>
                <a:spcPts val="0"/>
              </a:spcAft>
              <a:defRPr/>
            </a:pPr>
            <a:fld id="{20CA75B2-B4B2-A84E-8084-45E891271681}" type="slidenum">
              <a:rPr lang="en-US" spc="10" smtClean="0"/>
              <a:pPr marL="25400" fontAlgn="auto">
                <a:spcBef>
                  <a:spcPts val="484"/>
                </a:spcBef>
                <a:spcAft>
                  <a:spcPts val="0"/>
                </a:spcAft>
                <a:defRPr/>
              </a:pPr>
              <a:t>‹#›</a:t>
            </a:fld>
            <a:endParaRPr lang="en-US" spc="10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2413B0F0-E6F7-A5A0-85C3-26987E7A11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998075"/>
            <a:ext cx="4408488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Holder 2"/>
          <p:cNvSpPr>
            <a:spLocks noGrp="1"/>
          </p:cNvSpPr>
          <p:nvPr>
            <p:ph type="title"/>
          </p:nvPr>
        </p:nvSpPr>
        <p:spPr>
          <a:xfrm>
            <a:off x="1495107" y="1798028"/>
            <a:ext cx="6462395" cy="729614"/>
          </a:xfrm>
        </p:spPr>
        <p:txBody>
          <a:bodyPr/>
          <a:lstStyle>
            <a:lvl1pPr>
              <a:defRPr sz="4600" b="1" i="0">
                <a:solidFill>
                  <a:srgbClr val="FDBA12"/>
                </a:solidFill>
                <a:latin typeface="Cambria" panose="02040503050406030204" pitchFamily="18" charset="0"/>
                <a:cs typeface="Merriweather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0" name="Holder 3"/>
          <p:cNvSpPr>
            <a:spLocks noGrp="1"/>
          </p:cNvSpPr>
          <p:nvPr>
            <p:ph type="body" idx="1"/>
          </p:nvPr>
        </p:nvSpPr>
        <p:spPr>
          <a:xfrm>
            <a:off x="1495107" y="2460625"/>
            <a:ext cx="11807825" cy="907941"/>
          </a:xfrm>
        </p:spPr>
        <p:txBody>
          <a:bodyPr/>
          <a:lstStyle>
            <a:lvl1pPr>
              <a:defRPr sz="5900" b="1" i="0">
                <a:solidFill>
                  <a:srgbClr val="001641"/>
                </a:solidFill>
                <a:latin typeface="Druk Wide Bold"/>
                <a:cs typeface="Druk Wide Bo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495425" y="3902075"/>
            <a:ext cx="16557625" cy="2154436"/>
          </a:xfrm>
        </p:spPr>
        <p:txBody>
          <a:bodyPr/>
          <a:lstStyle>
            <a:lvl1pPr>
              <a:defRPr sz="2800" b="0">
                <a:latin typeface="Cambria" panose="02040503050406030204" pitchFamily="18" charset="0"/>
              </a:defRPr>
            </a:lvl1pPr>
            <a:lvl2pPr>
              <a:defRPr sz="2800">
                <a:latin typeface="Cambria" panose="02040503050406030204" pitchFamily="18" charset="0"/>
              </a:defRPr>
            </a:lvl2pPr>
            <a:lvl3pPr>
              <a:defRPr sz="2800">
                <a:latin typeface="Cambria" panose="02040503050406030204" pitchFamily="18" charset="0"/>
              </a:defRPr>
            </a:lvl3pPr>
            <a:lvl4pPr>
              <a:defRPr sz="2800">
                <a:latin typeface="Cambria" panose="02040503050406030204" pitchFamily="18" charset="0"/>
              </a:defRPr>
            </a:lvl4pPr>
            <a:lvl5pPr>
              <a:defRPr sz="28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8243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9582FF9-A230-32D5-119E-643628E567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998075"/>
            <a:ext cx="4408488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110E7B4B-F39E-AABA-78DB-141B35BD91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8352"/>
          <a:stretch>
            <a:fillRect/>
          </a:stretch>
        </p:blipFill>
        <p:spPr bwMode="auto">
          <a:xfrm>
            <a:off x="1365250" y="-69850"/>
            <a:ext cx="8305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3D6B6EE1-7ED9-8F85-045B-301D36CE92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5080000"/>
            <a:ext cx="14859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older 7">
            <a:extLst>
              <a:ext uri="{FF2B5EF4-FFF2-40B4-BE49-F238E27FC236}">
                <a16:creationId xmlns:a16="http://schemas.microsoft.com/office/drawing/2014/main" id="{661CA213-CD4A-AB60-F81F-0ADC27EFFA13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8684875" y="10207625"/>
            <a:ext cx="639763" cy="639763"/>
          </a:xfrm>
          <a:prstGeom prst="rect">
            <a:avLst/>
          </a:prstGeom>
          <a:ln>
            <a:solidFill>
              <a:srgbClr val="FDBA12"/>
            </a:solidFill>
            <a:miter lim="800000"/>
          </a:ln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b="1" i="0" kern="1200">
                <a:solidFill>
                  <a:srgbClr val="001641"/>
                </a:solidFill>
                <a:latin typeface="DrukWide-Heavy"/>
                <a:ea typeface="+mn-ea"/>
                <a:cs typeface="DrukWide-Heavy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fontAlgn="auto">
              <a:spcBef>
                <a:spcPts val="484"/>
              </a:spcBef>
              <a:spcAft>
                <a:spcPts val="0"/>
              </a:spcAft>
              <a:defRPr/>
            </a:pPr>
            <a:fld id="{CC4AE2AE-DBF9-2441-9E41-A59721416FDB}" type="slidenum">
              <a:rPr lang="en-US" spc="10" smtClean="0">
                <a:solidFill>
                  <a:schemeClr val="bg1"/>
                </a:solidFill>
              </a:rPr>
              <a:pPr marL="25400" fontAlgn="auto">
                <a:spcBef>
                  <a:spcPts val="484"/>
                </a:spcBef>
                <a:spcAft>
                  <a:spcPts val="0"/>
                </a:spcAft>
                <a:defRPr/>
              </a:pPr>
              <a:t>‹#›</a:t>
            </a:fld>
            <a:endParaRPr lang="en-US" spc="1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10204450" y="0"/>
            <a:ext cx="9899650" cy="113093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95107" y="1798028"/>
            <a:ext cx="6462395" cy="729614"/>
          </a:xfrm>
        </p:spPr>
        <p:txBody>
          <a:bodyPr/>
          <a:lstStyle>
            <a:lvl1pPr>
              <a:defRPr sz="4600" b="1" i="0">
                <a:solidFill>
                  <a:srgbClr val="FDBA12"/>
                </a:solidFill>
                <a:latin typeface="Cambria" panose="02040503050406030204" pitchFamily="18" charset="0"/>
                <a:cs typeface="Merriweather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95107" y="2460625"/>
            <a:ext cx="11807825" cy="907941"/>
          </a:xfrm>
        </p:spPr>
        <p:txBody>
          <a:bodyPr/>
          <a:lstStyle>
            <a:lvl1pPr>
              <a:defRPr sz="5900" b="1" i="0">
                <a:solidFill>
                  <a:srgbClr val="001641"/>
                </a:solidFill>
                <a:latin typeface="Druk Wide Bold"/>
                <a:cs typeface="Druk Wide Bo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495425" y="3902075"/>
            <a:ext cx="7794625" cy="1631216"/>
          </a:xfrm>
        </p:spPr>
        <p:txBody>
          <a:bodyPr/>
          <a:lstStyle>
            <a:lvl1pPr>
              <a:defRPr sz="3400" b="0">
                <a:latin typeface="Cambria" panose="02040503050406030204" pitchFamily="18" charset="0"/>
              </a:defRPr>
            </a:lvl1pPr>
            <a:lvl2pPr>
              <a:defRPr>
                <a:latin typeface="Cambria" panose="02040503050406030204" pitchFamily="18" charset="0"/>
              </a:defRPr>
            </a:lvl2pPr>
            <a:lvl3pPr>
              <a:defRPr>
                <a:latin typeface="Cambria" panose="02040503050406030204" pitchFamily="18" charset="0"/>
              </a:defRPr>
            </a:lvl3pPr>
            <a:lvl4pPr>
              <a:defRPr>
                <a:latin typeface="Cambria" panose="02040503050406030204" pitchFamily="18" charset="0"/>
              </a:defRPr>
            </a:lvl4pPr>
            <a:lvl5pPr>
              <a:defRPr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1752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Holder 2">
            <a:extLst>
              <a:ext uri="{FF2B5EF4-FFF2-40B4-BE49-F238E27FC236}">
                <a16:creationId xmlns:a16="http://schemas.microsoft.com/office/drawing/2014/main" id="{A02FC897-2C7F-DDDD-2952-AAD31B8193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95425" y="1154113"/>
            <a:ext cx="6462713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altLang="en-US"/>
          </a:p>
        </p:txBody>
      </p:sp>
      <p:sp>
        <p:nvSpPr>
          <p:cNvPr id="1027" name="Holder 3">
            <a:extLst>
              <a:ext uri="{FF2B5EF4-FFF2-40B4-BE49-F238E27FC236}">
                <a16:creationId xmlns:a16="http://schemas.microsoft.com/office/drawing/2014/main" id="{E813E1DF-9814-4081-1A57-8BD3B5953F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95425" y="1816100"/>
            <a:ext cx="11807825" cy="66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alt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9601480C-81CC-04CC-DD74-E7F3D7D9657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662650" y="10263188"/>
            <a:ext cx="479425" cy="3762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5400" eaLnBrk="1" fontAlgn="auto" hangingPunct="1">
              <a:spcBef>
                <a:spcPts val="484"/>
              </a:spcBef>
              <a:spcAft>
                <a:spcPts val="0"/>
              </a:spcAft>
              <a:defRPr sz="1800" b="1" i="0" spc="10" dirty="0">
                <a:solidFill>
                  <a:srgbClr val="001641"/>
                </a:solidFill>
                <a:latin typeface="DrukWide-Heavy"/>
                <a:cs typeface="DrukWide-Heavy"/>
              </a:defRPr>
            </a:lvl1pPr>
          </a:lstStyle>
          <a:p>
            <a:pPr>
              <a:defRPr/>
            </a:pPr>
            <a:fld id="{27A84780-0C8E-114F-B97F-517A572108D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hrsa.gov/data/download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1">
            <a:extLst>
              <a:ext uri="{FF2B5EF4-FFF2-40B4-BE49-F238E27FC236}">
                <a16:creationId xmlns:a16="http://schemas.microsoft.com/office/drawing/2014/main" id="{835647E9-9240-0B6C-D4C0-093C515003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 t="12394" r="32" b="3191"/>
          <a:stretch/>
        </p:blipFill>
        <p:spPr bwMode="auto">
          <a:xfrm>
            <a:off x="0" y="0"/>
            <a:ext cx="20104100" cy="1130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object 111">
            <a:extLst>
              <a:ext uri="{FF2B5EF4-FFF2-40B4-BE49-F238E27FC236}">
                <a16:creationId xmlns:a16="http://schemas.microsoft.com/office/drawing/2014/main" id="{AB13FEC3-FFA2-7116-0546-F9D88EBA0F11}"/>
              </a:ext>
            </a:extLst>
          </p:cNvPr>
          <p:cNvSpPr>
            <a:spLocks/>
          </p:cNvSpPr>
          <p:nvPr/>
        </p:nvSpPr>
        <p:spPr bwMode="auto">
          <a:xfrm>
            <a:off x="19291300" y="10499725"/>
            <a:ext cx="142875" cy="142875"/>
          </a:xfrm>
          <a:custGeom>
            <a:avLst/>
            <a:gdLst>
              <a:gd name="T0" fmla="*/ 0 w 143509"/>
              <a:gd name="T1" fmla="*/ 142885 h 143509"/>
              <a:gd name="T2" fmla="*/ 142885 w 143509"/>
              <a:gd name="T3" fmla="*/ 142885 h 143509"/>
              <a:gd name="T4" fmla="*/ 142885 w 143509"/>
              <a:gd name="T5" fmla="*/ 0 h 143509"/>
              <a:gd name="T6" fmla="*/ 0 w 143509"/>
              <a:gd name="T7" fmla="*/ 0 h 143509"/>
              <a:gd name="T8" fmla="*/ 0 w 143509"/>
              <a:gd name="T9" fmla="*/ 142885 h 143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509" h="143509">
                <a:moveTo>
                  <a:pt x="0" y="142885"/>
                </a:moveTo>
                <a:lnTo>
                  <a:pt x="142885" y="142885"/>
                </a:lnTo>
                <a:lnTo>
                  <a:pt x="142885" y="0"/>
                </a:lnTo>
                <a:lnTo>
                  <a:pt x="0" y="0"/>
                </a:lnTo>
                <a:lnTo>
                  <a:pt x="0" y="142885"/>
                </a:lnTo>
                <a:close/>
              </a:path>
            </a:pathLst>
          </a:custGeom>
          <a:solidFill>
            <a:srgbClr val="0016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6" name="object 110">
            <a:extLst>
              <a:ext uri="{FF2B5EF4-FFF2-40B4-BE49-F238E27FC236}">
                <a16:creationId xmlns:a16="http://schemas.microsoft.com/office/drawing/2014/main" id="{0479026B-925F-312F-58DA-BBA6EC0F1DAD}"/>
              </a:ext>
            </a:extLst>
          </p:cNvPr>
          <p:cNvSpPr>
            <a:spLocks/>
          </p:cNvSpPr>
          <p:nvPr/>
        </p:nvSpPr>
        <p:spPr bwMode="auto">
          <a:xfrm>
            <a:off x="669925" y="687388"/>
            <a:ext cx="142875" cy="144462"/>
          </a:xfrm>
          <a:custGeom>
            <a:avLst/>
            <a:gdLst>
              <a:gd name="T0" fmla="*/ 0 w 143509"/>
              <a:gd name="T1" fmla="*/ 142885 h 143509"/>
              <a:gd name="T2" fmla="*/ 142885 w 143509"/>
              <a:gd name="T3" fmla="*/ 142885 h 143509"/>
              <a:gd name="T4" fmla="*/ 142885 w 143509"/>
              <a:gd name="T5" fmla="*/ 0 h 143509"/>
              <a:gd name="T6" fmla="*/ 0 w 143509"/>
              <a:gd name="T7" fmla="*/ 0 h 143509"/>
              <a:gd name="T8" fmla="*/ 0 w 143509"/>
              <a:gd name="T9" fmla="*/ 142885 h 143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509" h="143509">
                <a:moveTo>
                  <a:pt x="0" y="142885"/>
                </a:moveTo>
                <a:lnTo>
                  <a:pt x="142885" y="142885"/>
                </a:lnTo>
                <a:lnTo>
                  <a:pt x="142885" y="0"/>
                </a:lnTo>
                <a:lnTo>
                  <a:pt x="0" y="0"/>
                </a:lnTo>
                <a:lnTo>
                  <a:pt x="0" y="142885"/>
                </a:lnTo>
                <a:close/>
              </a:path>
            </a:pathLst>
          </a:custGeom>
          <a:solidFill>
            <a:srgbClr val="0016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0487" name="Picture 136">
            <a:extLst>
              <a:ext uri="{FF2B5EF4-FFF2-40B4-BE49-F238E27FC236}">
                <a16:creationId xmlns:a16="http://schemas.microsoft.com/office/drawing/2014/main" id="{7F0EFC76-6235-327D-C3BD-22B5DDDA1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10053638"/>
            <a:ext cx="4348162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bject 7">
            <a:extLst>
              <a:ext uri="{FF2B5EF4-FFF2-40B4-BE49-F238E27FC236}">
                <a16:creationId xmlns:a16="http://schemas.microsoft.com/office/drawing/2014/main" id="{941B1168-C13C-2290-F29C-C772D68EE7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21853" y="4347358"/>
            <a:ext cx="6427788" cy="1837041"/>
          </a:xfrm>
        </p:spPr>
        <p:txBody>
          <a:bodyPr tIns="13335" rtlCol="0"/>
          <a:lstStyle/>
          <a:p>
            <a:pPr marL="12700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lang="en-US" sz="3950" spc="5" dirty="0">
                <a:solidFill>
                  <a:srgbClr val="0C2340"/>
                </a:solidFill>
              </a:rPr>
              <a:t>Undergraduate Rural Medicine Education and Development</a:t>
            </a:r>
            <a:endParaRPr sz="3950" dirty="0">
              <a:solidFill>
                <a:srgbClr val="0C2340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2A4AEC5-DFCE-6FE6-B621-13B3302B21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97059" t="75003" b="9996"/>
          <a:stretch/>
        </p:blipFill>
        <p:spPr>
          <a:xfrm>
            <a:off x="15881350" y="3604683"/>
            <a:ext cx="508794" cy="678392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0943ED63-F32E-6DD9-0467-4E8B3027B245}"/>
              </a:ext>
            </a:extLst>
          </p:cNvPr>
          <p:cNvSpPr txBox="1">
            <a:spLocks/>
          </p:cNvSpPr>
          <p:nvPr/>
        </p:nvSpPr>
        <p:spPr>
          <a:xfrm>
            <a:off x="2279650" y="777875"/>
            <a:ext cx="17275556" cy="183704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1113" algn="r" eaLnBrk="1" hangingPunct="1">
              <a:lnSpc>
                <a:spcPts val="10225"/>
              </a:lnSpc>
              <a:spcBef>
                <a:spcPts val="1975"/>
              </a:spcBef>
            </a:pPr>
            <a:r>
              <a:rPr lang="en-US" altLang="en-US" sz="6000" b="1" kern="0" dirty="0"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rPr>
              <a:t>Buena Vista University</a:t>
            </a:r>
          </a:p>
          <a:p>
            <a:pPr marL="11113" algn="r" eaLnBrk="1" hangingPunct="1">
              <a:lnSpc>
                <a:spcPts val="10225"/>
              </a:lnSpc>
              <a:spcBef>
                <a:spcPts val="1975"/>
              </a:spcBef>
            </a:pPr>
            <a:r>
              <a:rPr lang="en-US" altLang="en-US" sz="10600" b="1" kern="0" dirty="0"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rPr>
              <a:t>URMED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010" y="148235"/>
            <a:ext cx="18954161" cy="2185798"/>
          </a:xfrm>
        </p:spPr>
        <p:txBody>
          <a:bodyPr>
            <a:normAutofit/>
          </a:bodyPr>
          <a:lstStyle/>
          <a:p>
            <a:pPr algn="ctr"/>
            <a:r>
              <a:rPr lang="en-US" sz="6596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Medical school and health professions placements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686" y="1997075"/>
            <a:ext cx="3665939" cy="3653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76" y="2010760"/>
            <a:ext cx="3653427" cy="3653427"/>
          </a:xfrm>
          <a:prstGeom prst="rect">
            <a:avLst/>
          </a:prstGeom>
        </p:spPr>
      </p:pic>
      <p:pic>
        <p:nvPicPr>
          <p:cNvPr id="4098" name="Picture 2" descr="http://w1.campusexplorer.com/media/126x126/University_of_Nebraska_Medical_Center-logo-CBC6867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2037" y="2010760"/>
            <a:ext cx="3653427" cy="3653427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6" name="Group 15"/>
          <p:cNvGrpSpPr/>
          <p:nvPr/>
        </p:nvGrpSpPr>
        <p:grpSpPr>
          <a:xfrm>
            <a:off x="8084043" y="2010760"/>
            <a:ext cx="3782954" cy="3653427"/>
            <a:chOff x="6107730" y="1534769"/>
            <a:chExt cx="2294148" cy="2215597"/>
          </a:xfrm>
        </p:grpSpPr>
        <p:sp>
          <p:nvSpPr>
            <p:cNvPr id="12" name="Rectangle 11"/>
            <p:cNvSpPr/>
            <p:nvPr/>
          </p:nvSpPr>
          <p:spPr>
            <a:xfrm>
              <a:off x="6107730" y="1534769"/>
              <a:ext cx="2294148" cy="221559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70774" y="1711722"/>
              <a:ext cx="2178095" cy="1843004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621" y="6721475"/>
            <a:ext cx="3653427" cy="365342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184685" y="6721475"/>
            <a:ext cx="3665939" cy="3653427"/>
            <a:chOff x="3308178" y="4384815"/>
            <a:chExt cx="2223185" cy="2215597"/>
          </a:xfrm>
        </p:grpSpPr>
        <p:sp>
          <p:nvSpPr>
            <p:cNvPr id="11" name="Rectangle 10"/>
            <p:cNvSpPr/>
            <p:nvPr/>
          </p:nvSpPr>
          <p:spPr>
            <a:xfrm>
              <a:off x="3308178" y="4384815"/>
              <a:ext cx="2223185" cy="221559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4100" name="Picture 4" descr="http://www.morningstarcomm.com/sites/default/files/article_side_image/KansasCityUniversity_Primary_vert_4color_3_0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2611" y="5019885"/>
              <a:ext cx="2174318" cy="937779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3" name="TextBox 12"/>
          <p:cNvSpPr txBox="1"/>
          <p:nvPr/>
        </p:nvSpPr>
        <p:spPr>
          <a:xfrm>
            <a:off x="9518650" y="6035675"/>
            <a:ext cx="9451498" cy="5065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17" b="1" u="sng" dirty="0">
                <a:solidFill>
                  <a:schemeClr val="bg1"/>
                </a:solidFill>
              </a:rPr>
              <a:t>32 URMED Scholars</a:t>
            </a:r>
          </a:p>
          <a:p>
            <a:pPr marL="565442" indent="-565442">
              <a:buFont typeface="Arial" panose="020B0604020202020204" pitchFamily="34" charset="0"/>
              <a:buChar char="•"/>
            </a:pPr>
            <a:r>
              <a:rPr lang="en-US" sz="4617" dirty="0">
                <a:solidFill>
                  <a:schemeClr val="bg1"/>
                </a:solidFill>
              </a:rPr>
              <a:t>24 Medical School or now practicing</a:t>
            </a:r>
          </a:p>
          <a:p>
            <a:pPr marL="1022642" lvl="1" indent="-565442">
              <a:buFont typeface="Arial" panose="020B0604020202020204" pitchFamily="34" charset="0"/>
              <a:buChar char="•"/>
            </a:pPr>
            <a:r>
              <a:rPr lang="en-US" sz="4617" dirty="0">
                <a:solidFill>
                  <a:schemeClr val="bg1"/>
                </a:solidFill>
              </a:rPr>
              <a:t>16/21 practicing in rural settings</a:t>
            </a:r>
          </a:p>
          <a:p>
            <a:pPr marL="565442" indent="-565442">
              <a:buFont typeface="Arial" panose="020B0604020202020204" pitchFamily="34" charset="0"/>
              <a:buChar char="•"/>
            </a:pPr>
            <a:r>
              <a:rPr lang="en-US" sz="4617" dirty="0">
                <a:solidFill>
                  <a:schemeClr val="bg1"/>
                </a:solidFill>
              </a:rPr>
              <a:t>2 Physician Assistants</a:t>
            </a:r>
          </a:p>
          <a:p>
            <a:pPr marL="565442" indent="-565442">
              <a:buFont typeface="Arial" panose="020B0604020202020204" pitchFamily="34" charset="0"/>
              <a:buChar char="•"/>
            </a:pPr>
            <a:r>
              <a:rPr lang="en-US" sz="4617" dirty="0">
                <a:solidFill>
                  <a:schemeClr val="bg1"/>
                </a:solidFill>
              </a:rPr>
              <a:t>2 Nursing </a:t>
            </a:r>
          </a:p>
          <a:p>
            <a:pPr marL="565442" indent="-565442">
              <a:buFont typeface="Arial" panose="020B0604020202020204" pitchFamily="34" charset="0"/>
              <a:buChar char="•"/>
            </a:pPr>
            <a:r>
              <a:rPr lang="en-US" sz="4617" dirty="0">
                <a:solidFill>
                  <a:schemeClr val="bg1"/>
                </a:solidFill>
              </a:rPr>
              <a:t>1 Biomedical Research</a:t>
            </a:r>
          </a:p>
          <a:p>
            <a:pPr marL="565442" indent="-565442">
              <a:buFont typeface="Arial" panose="020B0604020202020204" pitchFamily="34" charset="0"/>
              <a:buChar char="•"/>
            </a:pPr>
            <a:r>
              <a:rPr lang="en-US" sz="4617" dirty="0">
                <a:solidFill>
                  <a:schemeClr val="bg1"/>
                </a:solidFill>
              </a:rPr>
              <a:t>3 Currently in application process </a:t>
            </a:r>
          </a:p>
        </p:txBody>
      </p:sp>
      <p:pic>
        <p:nvPicPr>
          <p:cNvPr id="5" name="Picture 2" descr="Indiana U -Medical School EMRA">
            <a:extLst>
              <a:ext uri="{FF2B5EF4-FFF2-40B4-BE49-F238E27FC236}">
                <a16:creationId xmlns:a16="http://schemas.microsoft.com/office/drawing/2014/main" id="{6B325228-8CB3-6FF3-F708-B127BDF3B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169" y="2018970"/>
            <a:ext cx="3665946" cy="366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030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87873F5E-AAF1-E710-510D-7C155603D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100" y="4905375"/>
            <a:ext cx="14859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A43419-8245-6F68-D091-4453468976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3" t="16569" r="16881" b="170"/>
          <a:stretch/>
        </p:blipFill>
        <p:spPr>
          <a:xfrm>
            <a:off x="624942" y="1850367"/>
            <a:ext cx="8470604" cy="76086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A6BECE-1101-4626-B162-BDD303D7BF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8" t="15114" r="18090" b="1045"/>
          <a:stretch/>
        </p:blipFill>
        <p:spPr>
          <a:xfrm>
            <a:off x="11057698" y="1850367"/>
            <a:ext cx="8470604" cy="760861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7FE018F-F48A-B996-4EE7-35DFA22A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736679"/>
            <a:ext cx="18986479" cy="1107996"/>
          </a:xfrm>
        </p:spPr>
        <p:txBody>
          <a:bodyPr/>
          <a:lstStyle/>
          <a:p>
            <a:r>
              <a:rPr lang="en-US" sz="7200" b="1" dirty="0">
                <a:solidFill>
                  <a:schemeClr val="tx1"/>
                </a:solidFill>
              </a:rPr>
              <a:t>URMED comes full circle</a:t>
            </a:r>
          </a:p>
        </p:txBody>
      </p:sp>
    </p:spTree>
    <p:extLst>
      <p:ext uri="{BB962C8B-B14F-4D97-AF65-F5344CB8AC3E}">
        <p14:creationId xmlns:p14="http://schemas.microsoft.com/office/powerpoint/2010/main" val="514376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87873F5E-AAF1-E710-510D-7C155603D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100" y="4905375"/>
            <a:ext cx="14859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A43419-8245-6F68-D091-4453468976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" t="18467" r="13157" b="33101"/>
          <a:stretch/>
        </p:blipFill>
        <p:spPr>
          <a:xfrm>
            <a:off x="831850" y="3216275"/>
            <a:ext cx="6016790" cy="54045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A6BECE-1101-4626-B162-BDD303D7BF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t="-240" r="12742" b="5076"/>
          <a:stretch/>
        </p:blipFill>
        <p:spPr>
          <a:xfrm>
            <a:off x="7004050" y="3216275"/>
            <a:ext cx="6023128" cy="54102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BC09F36-3D8C-D801-205B-4E80D1010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736679"/>
            <a:ext cx="18986479" cy="1661993"/>
          </a:xfrm>
        </p:spPr>
        <p:txBody>
          <a:bodyPr/>
          <a:lstStyle/>
          <a:p>
            <a:r>
              <a:rPr lang="en-US" sz="5400" b="1" dirty="0">
                <a:solidFill>
                  <a:schemeClr val="tx1"/>
                </a:solidFill>
              </a:rPr>
              <a:t>URMED expanded to pharmacy, dentistry, optometry, physical and occupational therapy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B88796-B5ED-E63D-F606-66A8D79A45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3" t="-401" r="11680" b="401"/>
          <a:stretch/>
        </p:blipFill>
        <p:spPr>
          <a:xfrm>
            <a:off x="13230758" y="3216275"/>
            <a:ext cx="6016790" cy="54045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F54B00-F081-FE02-A58B-63EF7E8B1C19}"/>
              </a:ext>
            </a:extLst>
          </p:cNvPr>
          <p:cNvSpPr txBox="1"/>
          <p:nvPr/>
        </p:nvSpPr>
        <p:spPr>
          <a:xfrm>
            <a:off x="831850" y="9007475"/>
            <a:ext cx="185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Example – Now BVU graduate dentists (Univ. of Iowa) in Primghar, Manning, Storm Lake, and Freeman (SD)</a:t>
            </a:r>
          </a:p>
        </p:txBody>
      </p:sp>
    </p:spTree>
    <p:extLst>
      <p:ext uri="{BB962C8B-B14F-4D97-AF65-F5344CB8AC3E}">
        <p14:creationId xmlns:p14="http://schemas.microsoft.com/office/powerpoint/2010/main" val="925128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1">
            <a:extLst>
              <a:ext uri="{FF2B5EF4-FFF2-40B4-BE49-F238E27FC236}">
                <a16:creationId xmlns:a16="http://schemas.microsoft.com/office/drawing/2014/main" id="{835647E9-9240-0B6C-D4C0-093C515003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 t="12394" r="32" b="3191"/>
          <a:stretch/>
        </p:blipFill>
        <p:spPr bwMode="auto">
          <a:xfrm>
            <a:off x="24130" y="0"/>
            <a:ext cx="20104100" cy="1130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object 111">
            <a:extLst>
              <a:ext uri="{FF2B5EF4-FFF2-40B4-BE49-F238E27FC236}">
                <a16:creationId xmlns:a16="http://schemas.microsoft.com/office/drawing/2014/main" id="{AB13FEC3-FFA2-7116-0546-F9D88EBA0F11}"/>
              </a:ext>
            </a:extLst>
          </p:cNvPr>
          <p:cNvSpPr>
            <a:spLocks/>
          </p:cNvSpPr>
          <p:nvPr/>
        </p:nvSpPr>
        <p:spPr bwMode="auto">
          <a:xfrm>
            <a:off x="19291300" y="10499725"/>
            <a:ext cx="142875" cy="142875"/>
          </a:xfrm>
          <a:custGeom>
            <a:avLst/>
            <a:gdLst>
              <a:gd name="T0" fmla="*/ 0 w 143509"/>
              <a:gd name="T1" fmla="*/ 142885 h 143509"/>
              <a:gd name="T2" fmla="*/ 142885 w 143509"/>
              <a:gd name="T3" fmla="*/ 142885 h 143509"/>
              <a:gd name="T4" fmla="*/ 142885 w 143509"/>
              <a:gd name="T5" fmla="*/ 0 h 143509"/>
              <a:gd name="T6" fmla="*/ 0 w 143509"/>
              <a:gd name="T7" fmla="*/ 0 h 143509"/>
              <a:gd name="T8" fmla="*/ 0 w 143509"/>
              <a:gd name="T9" fmla="*/ 142885 h 143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509" h="143509">
                <a:moveTo>
                  <a:pt x="0" y="142885"/>
                </a:moveTo>
                <a:lnTo>
                  <a:pt x="142885" y="142885"/>
                </a:lnTo>
                <a:lnTo>
                  <a:pt x="142885" y="0"/>
                </a:lnTo>
                <a:lnTo>
                  <a:pt x="0" y="0"/>
                </a:lnTo>
                <a:lnTo>
                  <a:pt x="0" y="142885"/>
                </a:lnTo>
                <a:close/>
              </a:path>
            </a:pathLst>
          </a:custGeom>
          <a:solidFill>
            <a:srgbClr val="0016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6" name="object 110">
            <a:extLst>
              <a:ext uri="{FF2B5EF4-FFF2-40B4-BE49-F238E27FC236}">
                <a16:creationId xmlns:a16="http://schemas.microsoft.com/office/drawing/2014/main" id="{0479026B-925F-312F-58DA-BBA6EC0F1DAD}"/>
              </a:ext>
            </a:extLst>
          </p:cNvPr>
          <p:cNvSpPr>
            <a:spLocks/>
          </p:cNvSpPr>
          <p:nvPr/>
        </p:nvSpPr>
        <p:spPr bwMode="auto">
          <a:xfrm>
            <a:off x="669925" y="687388"/>
            <a:ext cx="142875" cy="144462"/>
          </a:xfrm>
          <a:custGeom>
            <a:avLst/>
            <a:gdLst>
              <a:gd name="T0" fmla="*/ 0 w 143509"/>
              <a:gd name="T1" fmla="*/ 142885 h 143509"/>
              <a:gd name="T2" fmla="*/ 142885 w 143509"/>
              <a:gd name="T3" fmla="*/ 142885 h 143509"/>
              <a:gd name="T4" fmla="*/ 142885 w 143509"/>
              <a:gd name="T5" fmla="*/ 0 h 143509"/>
              <a:gd name="T6" fmla="*/ 0 w 143509"/>
              <a:gd name="T7" fmla="*/ 0 h 143509"/>
              <a:gd name="T8" fmla="*/ 0 w 143509"/>
              <a:gd name="T9" fmla="*/ 142885 h 143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509" h="143509">
                <a:moveTo>
                  <a:pt x="0" y="142885"/>
                </a:moveTo>
                <a:lnTo>
                  <a:pt x="142885" y="142885"/>
                </a:lnTo>
                <a:lnTo>
                  <a:pt x="142885" y="0"/>
                </a:lnTo>
                <a:lnTo>
                  <a:pt x="0" y="0"/>
                </a:lnTo>
                <a:lnTo>
                  <a:pt x="0" y="142885"/>
                </a:lnTo>
                <a:close/>
              </a:path>
            </a:pathLst>
          </a:custGeom>
          <a:solidFill>
            <a:srgbClr val="0016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0487" name="Picture 136">
            <a:extLst>
              <a:ext uri="{FF2B5EF4-FFF2-40B4-BE49-F238E27FC236}">
                <a16:creationId xmlns:a16="http://schemas.microsoft.com/office/drawing/2014/main" id="{7F0EFC76-6235-327D-C3BD-22B5DDDA1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10053638"/>
            <a:ext cx="4348162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bject 7">
            <a:extLst>
              <a:ext uri="{FF2B5EF4-FFF2-40B4-BE49-F238E27FC236}">
                <a16:creationId xmlns:a16="http://schemas.microsoft.com/office/drawing/2014/main" id="{941B1168-C13C-2290-F29C-C772D68EE7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795250" y="5578475"/>
            <a:ext cx="7011591" cy="1837041"/>
          </a:xfrm>
        </p:spPr>
        <p:txBody>
          <a:bodyPr tIns="13335" rtlCol="0"/>
          <a:lstStyle/>
          <a:p>
            <a:pPr marL="12700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lang="en-US" sz="3950" spc="5" dirty="0">
                <a:solidFill>
                  <a:srgbClr val="0C2340"/>
                </a:solidFill>
              </a:rPr>
              <a:t>Making a difference for rural health care access in Iowa</a:t>
            </a:r>
            <a:endParaRPr sz="3950" dirty="0">
              <a:solidFill>
                <a:srgbClr val="0C2340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2A4AEC5-DFCE-6FE6-B621-13B3302B21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97059" t="75003" b="9996"/>
          <a:stretch/>
        </p:blipFill>
        <p:spPr>
          <a:xfrm>
            <a:off x="15881350" y="4751359"/>
            <a:ext cx="508794" cy="678392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0943ED63-F32E-6DD9-0467-4E8B3027B245}"/>
              </a:ext>
            </a:extLst>
          </p:cNvPr>
          <p:cNvSpPr txBox="1">
            <a:spLocks/>
          </p:cNvSpPr>
          <p:nvPr/>
        </p:nvSpPr>
        <p:spPr>
          <a:xfrm>
            <a:off x="13176250" y="2987675"/>
            <a:ext cx="5842794" cy="183704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1113" algn="ctr" eaLnBrk="1" hangingPunct="1">
              <a:lnSpc>
                <a:spcPts val="10225"/>
              </a:lnSpc>
              <a:spcBef>
                <a:spcPts val="1975"/>
              </a:spcBef>
            </a:pPr>
            <a:r>
              <a:rPr lang="en-US" altLang="en-US" sz="10600" b="1" kern="0" dirty="0"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rPr>
              <a:t>URMED</a:t>
            </a:r>
          </a:p>
        </p:txBody>
      </p:sp>
      <p:pic>
        <p:nvPicPr>
          <p:cNvPr id="9" name="Picture 8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A406A3F-5AA5-0251-C6D3-5FF2B1F3E8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850" y="396875"/>
            <a:ext cx="8756650" cy="218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97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87873F5E-AAF1-E710-510D-7C155603D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100" y="4905375"/>
            <a:ext cx="14859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Map of Storm Lake, IA, Iowa">
            <a:extLst>
              <a:ext uri="{FF2B5EF4-FFF2-40B4-BE49-F238E27FC236}">
                <a16:creationId xmlns:a16="http://schemas.microsoft.com/office/drawing/2014/main" id="{C4C982D6-4D74-CBBE-BA6D-26F08AAF7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5349875"/>
            <a:ext cx="5262353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865131DF-2BF3-B90D-9933-DC22075DEF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855" y="-1"/>
            <a:ext cx="8813895" cy="5883275"/>
          </a:xfrm>
          <a:prstGeom prst="rect">
            <a:avLst/>
          </a:prstGeom>
        </p:spPr>
      </p:pic>
      <p:pic>
        <p:nvPicPr>
          <p:cNvPr id="9" name="Picture 8" descr="A body of water with a lighthouse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B76FFC27-9009-251F-817B-1BA8105222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250" y="4978400"/>
            <a:ext cx="8826500" cy="6619875"/>
          </a:xfrm>
          <a:prstGeom prst="rect">
            <a:avLst/>
          </a:prstGeom>
        </p:spPr>
      </p:pic>
      <p:pic>
        <p:nvPicPr>
          <p:cNvPr id="11" name="Picture 10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4A7F8560-A76A-6446-B12E-1FD5E3196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0" y="1768475"/>
            <a:ext cx="8756650" cy="218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57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87873F5E-AAF1-E710-510D-7C155603D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100" y="4905375"/>
            <a:ext cx="14859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4E9071-02AD-E676-60E2-4309CA8AE561}"/>
              </a:ext>
            </a:extLst>
          </p:cNvPr>
          <p:cNvSpPr txBox="1"/>
          <p:nvPr/>
        </p:nvSpPr>
        <p:spPr>
          <a:xfrm>
            <a:off x="146050" y="930275"/>
            <a:ext cx="1607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Access to Health Care is a challenge in many rural settings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FD493-9566-B394-4152-8A61B5925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050" y="1768475"/>
            <a:ext cx="12070897" cy="938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71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87873F5E-AAF1-E710-510D-7C155603D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100" y="4905375"/>
            <a:ext cx="14859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C2AA0C9-730D-7BDC-A7F0-CD845E2E44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41468"/>
              </p:ext>
            </p:extLst>
          </p:nvPr>
        </p:nvGraphicFramePr>
        <p:xfrm>
          <a:off x="6089650" y="777875"/>
          <a:ext cx="12998109" cy="10105759"/>
        </p:xfrm>
        <a:graphic>
          <a:graphicData uri="http://schemas.openxmlformats.org/drawingml/2006/table">
            <a:tbl>
              <a:tblPr/>
              <a:tblGrid>
                <a:gridCol w="4332703">
                  <a:extLst>
                    <a:ext uri="{9D8B030D-6E8A-4147-A177-3AD203B41FA5}">
                      <a16:colId xmlns:a16="http://schemas.microsoft.com/office/drawing/2014/main" val="1871327412"/>
                    </a:ext>
                  </a:extLst>
                </a:gridCol>
                <a:gridCol w="4332703">
                  <a:extLst>
                    <a:ext uri="{9D8B030D-6E8A-4147-A177-3AD203B41FA5}">
                      <a16:colId xmlns:a16="http://schemas.microsoft.com/office/drawing/2014/main" val="3588649185"/>
                    </a:ext>
                  </a:extLst>
                </a:gridCol>
                <a:gridCol w="4332703">
                  <a:extLst>
                    <a:ext uri="{9D8B030D-6E8A-4147-A177-3AD203B41FA5}">
                      <a16:colId xmlns:a16="http://schemas.microsoft.com/office/drawing/2014/main" val="473851290"/>
                    </a:ext>
                  </a:extLst>
                </a:gridCol>
              </a:tblGrid>
              <a:tr h="610522">
                <a:tc gridSpan="3">
                  <a:txBody>
                    <a:bodyPr/>
                    <a:lstStyle/>
                    <a:p>
                      <a:r>
                        <a:rPr lang="en-US" sz="3200"/>
                        <a:t>Per Capita Rates of Health Professionals – Selected Occupations</a:t>
                      </a:r>
                    </a:p>
                  </a:txBody>
                  <a:tcPr marL="60669" marR="60669" marT="30335" marB="3033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85591"/>
                  </a:ext>
                </a:extLst>
              </a:tr>
              <a:tr h="1095718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dirty="0">
                          <a:effectLst/>
                        </a:rPr>
                        <a:t>Occupation</a:t>
                      </a:r>
                    </a:p>
                  </a:txBody>
                  <a:tcPr marL="25279" marR="25279" marT="25279" marB="25279" anchor="b">
                    <a:lnL>
                      <a:noFill/>
                    </a:lnL>
                    <a:lnR>
                      <a:noFill/>
                    </a:lnR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4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>
                          <a:effectLst/>
                        </a:rPr>
                        <a:t>Health professionals per 10K, Rural</a:t>
                      </a:r>
                    </a:p>
                  </a:txBody>
                  <a:tcPr marL="25279" marR="25279" marT="25279" marB="2527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4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>
                          <a:effectLst/>
                        </a:rPr>
                        <a:t>Health professionals per 10K, Urban</a:t>
                      </a:r>
                    </a:p>
                  </a:txBody>
                  <a:tcPr marL="25279" marR="25279" marT="25279" marB="2527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09221"/>
                  </a:ext>
                </a:extLst>
              </a:tr>
              <a:tr h="323475">
                <a:tc>
                  <a:txBody>
                    <a:bodyPr/>
                    <a:lstStyle/>
                    <a:p>
                      <a:pPr fontAlgn="t"/>
                      <a:r>
                        <a:rPr lang="en-US" sz="3200">
                          <a:effectLst/>
                        </a:rPr>
                        <a:t>Dentists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3200">
                          <a:effectLst/>
                        </a:rPr>
                        <a:t>2.9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3200">
                          <a:effectLst/>
                        </a:rPr>
                        <a:t>4.3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4257539"/>
                  </a:ext>
                </a:extLst>
              </a:tr>
              <a:tr h="583872">
                <a:tc>
                  <a:txBody>
                    <a:bodyPr/>
                    <a:lstStyle/>
                    <a:p>
                      <a:pPr fontAlgn="t"/>
                      <a:r>
                        <a:rPr lang="en-US" sz="3200">
                          <a:effectLst/>
                        </a:rPr>
                        <a:t>Registered Nurses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3200">
                          <a:effectLst/>
                        </a:rPr>
                        <a:t>65.3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3200">
                          <a:effectLst/>
                        </a:rPr>
                        <a:t>93.6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4392650"/>
                  </a:ext>
                </a:extLst>
              </a:tr>
              <a:tr h="1368830">
                <a:tc>
                  <a:txBody>
                    <a:bodyPr/>
                    <a:lstStyle/>
                    <a:p>
                      <a:pPr fontAlgn="t"/>
                      <a:r>
                        <a:rPr lang="en-US" sz="3200" dirty="0">
                          <a:effectLst/>
                        </a:rPr>
                        <a:t>Licensed Practical Nurses/Licensed Vocational Nurses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3200">
                          <a:effectLst/>
                        </a:rPr>
                        <a:t>25.1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3200">
                          <a:effectLst/>
                        </a:rPr>
                        <a:t>20.6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2948150"/>
                  </a:ext>
                </a:extLst>
              </a:tr>
              <a:tr h="583872">
                <a:tc>
                  <a:txBody>
                    <a:bodyPr/>
                    <a:lstStyle/>
                    <a:p>
                      <a:pPr fontAlgn="t"/>
                      <a:r>
                        <a:rPr lang="en-US" sz="3200">
                          <a:effectLst/>
                        </a:rPr>
                        <a:t>Physician Assistants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3200">
                          <a:effectLst/>
                        </a:rPr>
                        <a:t>8.1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3200">
                          <a:effectLst/>
                        </a:rPr>
                        <a:t>10.2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8127163"/>
                  </a:ext>
                </a:extLst>
              </a:tr>
              <a:tr h="583872">
                <a:tc>
                  <a:txBody>
                    <a:bodyPr/>
                    <a:lstStyle/>
                    <a:p>
                      <a:pPr fontAlgn="t"/>
                      <a:r>
                        <a:rPr lang="en-US" sz="3200">
                          <a:effectLst/>
                        </a:rPr>
                        <a:t>Physicians (MDs)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3200">
                          <a:effectLst/>
                        </a:rPr>
                        <a:t>10.9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3200">
                          <a:effectLst/>
                        </a:rPr>
                        <a:t>30.8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2715954"/>
                  </a:ext>
                </a:extLst>
              </a:tr>
              <a:tr h="583872">
                <a:tc>
                  <a:txBody>
                    <a:bodyPr/>
                    <a:lstStyle/>
                    <a:p>
                      <a:pPr fontAlgn="t"/>
                      <a:r>
                        <a:rPr lang="en-US" sz="3200">
                          <a:effectLst/>
                        </a:rPr>
                        <a:t>Physicians (DOs)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3200">
                          <a:effectLst/>
                        </a:rPr>
                        <a:t>1.8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3200">
                          <a:effectLst/>
                        </a:rPr>
                        <a:t>2.4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2594409"/>
                  </a:ext>
                </a:extLst>
              </a:tr>
              <a:tr h="586382">
                <a:tc>
                  <a:txBody>
                    <a:bodyPr/>
                    <a:lstStyle/>
                    <a:p>
                      <a:pPr fontAlgn="t"/>
                      <a:r>
                        <a:rPr lang="en-US" sz="3200">
                          <a:effectLst/>
                        </a:rPr>
                        <a:t>Primary Care Physicians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3200">
                          <a:effectLst/>
                        </a:rPr>
                        <a:t>5.3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3200">
                          <a:effectLst/>
                        </a:rPr>
                        <a:t>7.9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2862168"/>
                  </a:ext>
                </a:extLst>
              </a:tr>
              <a:tr h="583872">
                <a:tc>
                  <a:txBody>
                    <a:bodyPr/>
                    <a:lstStyle/>
                    <a:p>
                      <a:pPr fontAlgn="t"/>
                      <a:r>
                        <a:rPr lang="en-US" sz="3200">
                          <a:effectLst/>
                        </a:rPr>
                        <a:t>Total Physicians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3200">
                          <a:effectLst/>
                        </a:rPr>
                        <a:t>12.7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3200">
                          <a:effectLst/>
                        </a:rPr>
                        <a:t>33.3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7800050"/>
                  </a:ext>
                </a:extLst>
              </a:tr>
              <a:tr h="583872">
                <a:tc>
                  <a:txBody>
                    <a:bodyPr/>
                    <a:lstStyle/>
                    <a:p>
                      <a:pPr fontAlgn="t"/>
                      <a:r>
                        <a:rPr lang="en-US" sz="3200">
                          <a:effectLst/>
                        </a:rPr>
                        <a:t>Nurse Practitioners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3200">
                          <a:effectLst/>
                        </a:rPr>
                        <a:t>6.5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3200">
                          <a:effectLst/>
                        </a:rPr>
                        <a:t>8.1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7283706"/>
                  </a:ext>
                </a:extLst>
              </a:tr>
              <a:tr h="1107177">
                <a:tc>
                  <a:txBody>
                    <a:bodyPr/>
                    <a:lstStyle/>
                    <a:p>
                      <a:pPr fontAlgn="t"/>
                      <a:r>
                        <a:rPr lang="en-US" sz="3200">
                          <a:effectLst/>
                        </a:rPr>
                        <a:t>Total Advanced Practice Registered Nurses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3200">
                          <a:effectLst/>
                        </a:rPr>
                        <a:t>6.5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3200">
                          <a:effectLst/>
                        </a:rPr>
                        <a:t>8.1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5931880"/>
                  </a:ext>
                </a:extLst>
              </a:tr>
              <a:tr h="583872">
                <a:tc>
                  <a:txBody>
                    <a:bodyPr/>
                    <a:lstStyle/>
                    <a:p>
                      <a:pPr fontAlgn="t"/>
                      <a:r>
                        <a:rPr lang="en-US" sz="3200">
                          <a:effectLst/>
                        </a:rPr>
                        <a:t>Nurse Anesthetists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3200">
                          <a:effectLst/>
                        </a:rPr>
                        <a:t>1.2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3200">
                          <a:effectLst/>
                        </a:rPr>
                        <a:t>1.6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0871001"/>
                  </a:ext>
                </a:extLst>
              </a:tr>
              <a:tr h="583872">
                <a:tc gridSpan="3">
                  <a:txBody>
                    <a:bodyPr/>
                    <a:lstStyle/>
                    <a:p>
                      <a:pPr fontAlgn="t"/>
                      <a:r>
                        <a:rPr lang="en-US" sz="3200" dirty="0">
                          <a:solidFill>
                            <a:srgbClr val="767676"/>
                          </a:solidFill>
                          <a:effectLst/>
                        </a:rPr>
                        <a:t>Source: </a:t>
                      </a:r>
                      <a:r>
                        <a:rPr lang="en-US" sz="3200" u="sng" dirty="0">
                          <a:solidFill>
                            <a:srgbClr val="A12641"/>
                          </a:solidFill>
                          <a:effectLst/>
                          <a:hlinkClick r:id="rId3"/>
                        </a:rPr>
                        <a:t>HRSA Area Health Resources Files, 2017 and 2018</a:t>
                      </a:r>
                      <a:r>
                        <a:rPr lang="en-US" sz="3200" dirty="0">
                          <a:solidFill>
                            <a:srgbClr val="767676"/>
                          </a:solidFill>
                          <a:effectLst/>
                        </a:rPr>
                        <a:t>.</a:t>
                      </a:r>
                    </a:p>
                  </a:txBody>
                  <a:tcPr marL="21066" marR="21066" marT="21066" marB="2106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73099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74E9071-02AD-E676-60E2-4309CA8AE561}"/>
              </a:ext>
            </a:extLst>
          </p:cNvPr>
          <p:cNvSpPr txBox="1"/>
          <p:nvPr/>
        </p:nvSpPr>
        <p:spPr>
          <a:xfrm>
            <a:off x="146050" y="1616075"/>
            <a:ext cx="556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Access to Health Care is a challenge in many rural settings </a:t>
            </a:r>
          </a:p>
        </p:txBody>
      </p:sp>
    </p:spTree>
    <p:extLst>
      <p:ext uri="{BB962C8B-B14F-4D97-AF65-F5344CB8AC3E}">
        <p14:creationId xmlns:p14="http://schemas.microsoft.com/office/powerpoint/2010/main" val="316739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87873F5E-AAF1-E710-510D-7C155603D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100" y="4905375"/>
            <a:ext cx="14859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4E9071-02AD-E676-60E2-4309CA8AE561}"/>
              </a:ext>
            </a:extLst>
          </p:cNvPr>
          <p:cNvSpPr txBox="1"/>
          <p:nvPr/>
        </p:nvSpPr>
        <p:spPr>
          <a:xfrm>
            <a:off x="146050" y="930275"/>
            <a:ext cx="1607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Access to Health Care is a challenge in many rural settings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C0715AE-9EA9-8A5E-C296-138A45098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5675"/>
            <a:ext cx="9719128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CBC649-3BC9-CC0B-34A7-64FC5D284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7200" y="2606675"/>
            <a:ext cx="94869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67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67961" y="10226033"/>
            <a:ext cx="6847003" cy="802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17" b="1" dirty="0" err="1"/>
              <a:t>Delwin</a:t>
            </a:r>
            <a:r>
              <a:rPr lang="en-US" sz="4617" b="1" dirty="0"/>
              <a:t> and </a:t>
            </a:r>
            <a:r>
              <a:rPr lang="en-US" sz="4617" b="1" dirty="0" err="1"/>
              <a:t>Meda</a:t>
            </a:r>
            <a:r>
              <a:rPr lang="en-US" sz="4617" b="1" dirty="0"/>
              <a:t> </a:t>
            </a:r>
            <a:r>
              <a:rPr lang="en-US" sz="4617" b="1" dirty="0" err="1"/>
              <a:t>Otteman</a:t>
            </a:r>
            <a:endParaRPr lang="en-US" sz="4617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98650" y="3902075"/>
            <a:ext cx="15078075" cy="6613101"/>
          </a:xfrm>
          <a:prstGeom prst="rect">
            <a:avLst/>
          </a:prstGeom>
        </p:spPr>
        <p:txBody>
          <a:bodyPr vert="horz" lIns="150781" tIns="75390" rIns="150781" bIns="753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b="1" dirty="0"/>
              <a:t>U</a:t>
            </a:r>
            <a:r>
              <a:rPr lang="en-US" sz="8000" dirty="0"/>
              <a:t>ndergraduate</a:t>
            </a:r>
            <a:br>
              <a:rPr lang="en-US" sz="8000" b="1" dirty="0"/>
            </a:br>
            <a:r>
              <a:rPr lang="en-US" sz="11500" b="1" dirty="0"/>
              <a:t>R</a:t>
            </a:r>
            <a:r>
              <a:rPr lang="en-US" sz="8000" dirty="0"/>
              <a:t>ural</a:t>
            </a:r>
            <a:br>
              <a:rPr lang="en-US" sz="8000" b="1" dirty="0"/>
            </a:br>
            <a:r>
              <a:rPr lang="en-US" sz="11500" b="1" dirty="0"/>
              <a:t>M</a:t>
            </a:r>
            <a:r>
              <a:rPr lang="en-US" sz="8000" dirty="0"/>
              <a:t>edicine</a:t>
            </a:r>
            <a:br>
              <a:rPr lang="en-US" sz="8000" b="1" dirty="0"/>
            </a:br>
            <a:r>
              <a:rPr lang="en-US" sz="11500" b="1" dirty="0"/>
              <a:t>E</a:t>
            </a:r>
            <a:r>
              <a:rPr lang="en-US" sz="8000" dirty="0"/>
              <a:t>ducation</a:t>
            </a:r>
            <a:br>
              <a:rPr lang="en-US" sz="8000" b="1" dirty="0"/>
            </a:br>
            <a:r>
              <a:rPr lang="en-US" sz="11500" b="1" dirty="0"/>
              <a:t>D</a:t>
            </a:r>
            <a:r>
              <a:rPr lang="en-US" sz="8000" dirty="0"/>
              <a:t>evelopment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990" y="1984819"/>
            <a:ext cx="7494308" cy="7987008"/>
          </a:xfrm>
          <a:prstGeom prst="rect">
            <a:avLst/>
          </a:prstGeom>
        </p:spPr>
      </p:pic>
      <p:pic>
        <p:nvPicPr>
          <p:cNvPr id="7" name="Picture 6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2799211E-B030-BD64-7F7E-63841D266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0" y="777875"/>
            <a:ext cx="7840287" cy="195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61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11" y="396989"/>
            <a:ext cx="18986479" cy="1107996"/>
          </a:xfrm>
        </p:spPr>
        <p:txBody>
          <a:bodyPr/>
          <a:lstStyle/>
          <a:p>
            <a:r>
              <a:rPr lang="en-US" sz="7200" b="1" dirty="0">
                <a:solidFill>
                  <a:schemeClr val="tx1"/>
                </a:solidFill>
              </a:rPr>
              <a:t>Formal creation of the URMED program in 2008: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12" y="2583476"/>
            <a:ext cx="7889090" cy="20315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459327" y="5375926"/>
            <a:ext cx="9269308" cy="4964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202" indent="-471202">
              <a:buFont typeface="Arial" panose="020B0604020202020204" pitchFamily="34" charset="0"/>
              <a:buChar char="•"/>
            </a:pPr>
            <a:r>
              <a:rPr lang="en-US" sz="5277" dirty="0"/>
              <a:t>Community outreach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endParaRPr lang="en-US" sz="5277" dirty="0"/>
          </a:p>
          <a:p>
            <a:pPr marL="471202" indent="-471202">
              <a:buFont typeface="Arial" panose="020B0604020202020204" pitchFamily="34" charset="0"/>
              <a:buChar char="•"/>
            </a:pPr>
            <a:endParaRPr lang="en-US" sz="5277" dirty="0"/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en-US" sz="5277" dirty="0"/>
              <a:t>Part of their long-term physician recruitment strategy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endParaRPr lang="en-US" sz="5277" dirty="0"/>
          </a:p>
        </p:txBody>
      </p:sp>
      <p:sp>
        <p:nvSpPr>
          <p:cNvPr id="6" name="TextBox 5"/>
          <p:cNvSpPr txBox="1"/>
          <p:nvPr/>
        </p:nvSpPr>
        <p:spPr>
          <a:xfrm>
            <a:off x="11137572" y="5380048"/>
            <a:ext cx="8998278" cy="5776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202" indent="-471202">
              <a:buFont typeface="Arial" panose="020B0604020202020204" pitchFamily="34" charset="0"/>
              <a:buChar char="•"/>
            </a:pPr>
            <a:r>
              <a:rPr lang="en-US" sz="5277" dirty="0"/>
              <a:t>BVU students gain valuable clinical experiences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endParaRPr lang="en-US" sz="5277" dirty="0"/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en-US" sz="5277" dirty="0"/>
              <a:t>Addresses area of national need:   </a:t>
            </a:r>
            <a:r>
              <a:rPr lang="en-US" sz="5277" i="1" dirty="0"/>
              <a:t>preparing students for health professions careers in rural settings</a:t>
            </a:r>
          </a:p>
        </p:txBody>
      </p:sp>
      <p:pic>
        <p:nvPicPr>
          <p:cNvPr id="4" name="Picture 3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08C7FECE-F3E0-4312-DA87-6C44FF16D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450" y="2606675"/>
            <a:ext cx="8756650" cy="218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06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2250" y="473075"/>
            <a:ext cx="11611708" cy="10618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202" indent="-471202">
              <a:buFont typeface="Arial" panose="020B0604020202020204" pitchFamily="34" charset="0"/>
              <a:buChar char="•"/>
            </a:pPr>
            <a:r>
              <a:rPr lang="en-US" sz="6000" b="1" dirty="0"/>
              <a:t>URMED Program Layout:</a:t>
            </a:r>
          </a:p>
          <a:p>
            <a:pPr marL="1225125" lvl="1" indent="-471202">
              <a:buFont typeface="Arial" panose="020B0604020202020204" pitchFamily="34" charset="0"/>
              <a:buChar char="•"/>
            </a:pPr>
            <a:endParaRPr lang="en-US" sz="4800" dirty="0"/>
          </a:p>
          <a:p>
            <a:pPr marL="1225125" lvl="1" indent="-471202">
              <a:buFont typeface="Arial" panose="020B0604020202020204" pitchFamily="34" charset="0"/>
              <a:buChar char="•"/>
            </a:pPr>
            <a:r>
              <a:rPr lang="en-US" sz="4800" dirty="0"/>
              <a:t>Fall dinner for with a health professional and a tour of BVRMC</a:t>
            </a:r>
          </a:p>
          <a:p>
            <a:pPr marL="1225125" lvl="1" indent="-471202">
              <a:buFont typeface="Arial" panose="020B0604020202020204" pitchFamily="34" charset="0"/>
              <a:buChar char="•"/>
            </a:pPr>
            <a:endParaRPr lang="en-US" sz="4800" dirty="0"/>
          </a:p>
          <a:p>
            <a:pPr marL="1225125" lvl="1" indent="-471202">
              <a:buFont typeface="Arial" panose="020B0604020202020204" pitchFamily="34" charset="0"/>
              <a:buChar char="•"/>
            </a:pPr>
            <a:r>
              <a:rPr lang="en-US" sz="4800" dirty="0"/>
              <a:t>Monthly dinners with health practitioners</a:t>
            </a:r>
          </a:p>
          <a:p>
            <a:pPr marL="1225125" lvl="1" indent="-471202">
              <a:buFont typeface="Arial" panose="020B0604020202020204" pitchFamily="34" charset="0"/>
              <a:buChar char="•"/>
            </a:pPr>
            <a:endParaRPr lang="en-US" sz="4800" dirty="0"/>
          </a:p>
          <a:p>
            <a:pPr marL="1225125" lvl="1" indent="-471202">
              <a:buFont typeface="Arial" panose="020B0604020202020204" pitchFamily="34" charset="0"/>
              <a:buChar char="•"/>
            </a:pPr>
            <a:r>
              <a:rPr lang="en-US" sz="4800" dirty="0"/>
              <a:t>Day trips for hands-on training opportunities</a:t>
            </a:r>
          </a:p>
          <a:p>
            <a:pPr marL="1979047" lvl="2" indent="-471202">
              <a:buFont typeface="Arial" panose="020B0604020202020204" pitchFamily="34" charset="0"/>
              <a:buChar char="•"/>
            </a:pPr>
            <a:r>
              <a:rPr lang="en-US" sz="4800" dirty="0"/>
              <a:t>Suturing</a:t>
            </a:r>
          </a:p>
          <a:p>
            <a:pPr marL="1979047" lvl="2" indent="-471202">
              <a:buFont typeface="Arial" panose="020B0604020202020204" pitchFamily="34" charset="0"/>
              <a:buChar char="•"/>
            </a:pPr>
            <a:r>
              <a:rPr lang="en-US" sz="4800" dirty="0"/>
              <a:t>Casting</a:t>
            </a:r>
          </a:p>
          <a:p>
            <a:pPr marL="1979047" lvl="2" indent="-471202">
              <a:buFont typeface="Arial" panose="020B0604020202020204" pitchFamily="34" charset="0"/>
              <a:buChar char="•"/>
            </a:pPr>
            <a:r>
              <a:rPr lang="en-US" sz="4800" dirty="0"/>
              <a:t>Cardiac Stress Test</a:t>
            </a:r>
          </a:p>
          <a:p>
            <a:pPr marL="1979047" lvl="2" indent="-471202">
              <a:buFont typeface="Arial" panose="020B0604020202020204" pitchFamily="34" charset="0"/>
              <a:buChar char="•"/>
            </a:pPr>
            <a:r>
              <a:rPr lang="en-US" sz="4800" dirty="0"/>
              <a:t>Medical Simulation Laboratory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044273-7631-83B8-66E7-96E15A61E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6450" y="3693312"/>
            <a:ext cx="8474174" cy="76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57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276" y="335852"/>
            <a:ext cx="8513574" cy="2769989"/>
          </a:xfrm>
        </p:spPr>
        <p:txBody>
          <a:bodyPr/>
          <a:lstStyle/>
          <a:p>
            <a:r>
              <a:rPr lang="en-US" sz="6000" b="1" dirty="0">
                <a:solidFill>
                  <a:schemeClr val="tx1"/>
                </a:solidFill>
              </a:rPr>
              <a:t>May term paid internships ($3,000 for 3 weeks)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681" y="3140075"/>
            <a:ext cx="117348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202" indent="-471202">
              <a:buFont typeface="Arial" panose="020B0604020202020204" pitchFamily="34" charset="0"/>
              <a:buChar char="•"/>
            </a:pPr>
            <a:r>
              <a:rPr lang="en-US" sz="4800" dirty="0"/>
              <a:t>Emergency Room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en-US" sz="4800" dirty="0"/>
              <a:t>Family Practice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en-US" sz="4800" dirty="0"/>
              <a:t>Specialties like Cardiology, Oncology, Ophthalmology, Radiology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en-US" sz="4800" dirty="0"/>
              <a:t>Surgery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en-US" sz="4800" dirty="0"/>
              <a:t>Obstetrics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en-US" sz="4800" dirty="0"/>
              <a:t>Physical, Occupational and Speech Therapy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en-US" sz="4800" dirty="0"/>
              <a:t>Hospital Laboratory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en-US" sz="4800" dirty="0"/>
              <a:t>Hospital Pharmacy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en-US" sz="4800" dirty="0"/>
              <a:t>Hospital Admissions and Business Office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F467A2-5C9D-2579-44FF-FD5949F0F1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9" t="4260" r="15843" b="11910"/>
          <a:stretch/>
        </p:blipFill>
        <p:spPr>
          <a:xfrm>
            <a:off x="11622199" y="1844675"/>
            <a:ext cx="8500951" cy="763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550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VU colors">
      <a:dk1>
        <a:srgbClr val="032C54"/>
      </a:dk1>
      <a:lt1>
        <a:srgbClr val="FFFFFF"/>
      </a:lt1>
      <a:dk2>
        <a:srgbClr val="44546A"/>
      </a:dk2>
      <a:lt2>
        <a:srgbClr val="E7E6E6"/>
      </a:lt2>
      <a:accent1>
        <a:srgbClr val="FECB00"/>
      </a:accent1>
      <a:accent2>
        <a:srgbClr val="F2AF00"/>
      </a:accent2>
      <a:accent3>
        <a:srgbClr val="EDEBC3"/>
      </a:accent3>
      <a:accent4>
        <a:srgbClr val="002C5F"/>
      </a:accent4>
      <a:accent5>
        <a:srgbClr val="0089C3"/>
      </a:accent5>
      <a:accent6>
        <a:srgbClr val="032C54"/>
      </a:accent6>
      <a:hlink>
        <a:srgbClr val="032C54"/>
      </a:hlink>
      <a:folHlink>
        <a:srgbClr val="032C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3C16C2A4CB4F4EBBA26C2972DF3018" ma:contentTypeVersion="14" ma:contentTypeDescription="Create a new document." ma:contentTypeScope="" ma:versionID="1d06d1cb74c166a62a079733ce38f0f4">
  <xsd:schema xmlns:xsd="http://www.w3.org/2001/XMLSchema" xmlns:xs="http://www.w3.org/2001/XMLSchema" xmlns:p="http://schemas.microsoft.com/office/2006/metadata/properties" xmlns:ns1="http://schemas.microsoft.com/sharepoint/v3" xmlns:ns2="ee8159c9-9f10-4d55-9abd-5790006b8913" xmlns:ns3="a76df5dd-ef18-42f7-b985-b96ad0f94096" targetNamespace="http://schemas.microsoft.com/office/2006/metadata/properties" ma:root="true" ma:fieldsID="518c3a0d8bd76aa14696abf151346d58" ns1:_="" ns2:_="" ns3:_="">
    <xsd:import namespace="http://schemas.microsoft.com/sharepoint/v3"/>
    <xsd:import namespace="ee8159c9-9f10-4d55-9abd-5790006b8913"/>
    <xsd:import namespace="a76df5dd-ef18-42f7-b985-b96ad0f940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8159c9-9f10-4d55-9abd-5790006b89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6df5dd-ef18-42f7-b985-b96ad0f9409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FCCC40F-D52B-4125-A8BE-CF230FD861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e8159c9-9f10-4d55-9abd-5790006b8913"/>
    <ds:schemaRef ds:uri="a76df5dd-ef18-42f7-b985-b96ad0f940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C5FBB76-E70B-40DA-8597-819D03338E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4E4970-A240-4292-BAF7-7B4DEEFE5FE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13020</TotalTime>
  <Words>348</Words>
  <Application>Microsoft Office PowerPoint</Application>
  <PresentationFormat>Custom</PresentationFormat>
  <Paragraphs>90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Arial Black</vt:lpstr>
      <vt:lpstr>Calibri</vt:lpstr>
      <vt:lpstr>Cambria</vt:lpstr>
      <vt:lpstr>Druk Wide Bold</vt:lpstr>
      <vt:lpstr>DrukWide-Heavy</vt:lpstr>
      <vt:lpstr>Merriweather</vt:lpstr>
      <vt:lpstr>Office Theme</vt:lpstr>
      <vt:lpstr>Undergraduate Rural Medicine Education and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Formal creation of the URMED program in 2008:</vt:lpstr>
      <vt:lpstr>PowerPoint Presentation</vt:lpstr>
      <vt:lpstr>May term paid internships ($3,000 for 3 weeks)</vt:lpstr>
      <vt:lpstr>Medical school and health professions placements</vt:lpstr>
      <vt:lpstr>URMED comes full circle</vt:lpstr>
      <vt:lpstr>URMED expanded to pharmacy, dentistry, optometry, physical and occupational therapy</vt:lpstr>
      <vt:lpstr>Making a difference for rural health care access in Iowa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build one another up.</dc:title>
  <cp:lastModifiedBy>Brian Lenzmeier</cp:lastModifiedBy>
  <cp:revision>58</cp:revision>
  <dcterms:created xsi:type="dcterms:W3CDTF">2019-08-28T18:06:23Z</dcterms:created>
  <dcterms:modified xsi:type="dcterms:W3CDTF">2022-09-15T15:13:39Z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2019-08-28T00:00:00Z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2019-08-28T00:00:00Z</vt:filetime>
  </property>
  <property fmtid="{D5CDD505-2E9C-101B-9397-08002B2CF9AE}" pid="5" name="ContentTypeId">
    <vt:lpwstr>0x010100133C16C2A4CB4F4EBBA26C2972DF3018</vt:lpwstr>
  </property>
</Properties>
</file>