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ppins" panose="020B0604020202020204" charset="0"/>
      <p:regular r:id="rId15"/>
    </p:embeddedFont>
    <p:embeddedFont>
      <p:font typeface="Poppins Bold" panose="020B0604020202020204" charset="0"/>
      <p:regular r:id="rId16"/>
    </p:embeddedFont>
    <p:embeddedFont>
      <p:font typeface="Poppins Extra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444" r="1044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618527" y="-1745836"/>
            <a:ext cx="6304087" cy="63040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915273" y="5804957"/>
            <a:ext cx="2284867" cy="22848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93410" y="4082284"/>
            <a:ext cx="951933" cy="9519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114981" y="6004664"/>
            <a:ext cx="1885451" cy="188545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009140" y="5862328"/>
            <a:ext cx="8507318" cy="1410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98"/>
              </a:lnSpc>
              <a:spcBef>
                <a:spcPct val="0"/>
              </a:spcBef>
            </a:pPr>
            <a:r>
              <a:rPr lang="en-US" sz="7855">
                <a:solidFill>
                  <a:srgbClr val="FFFFFF"/>
                </a:solidFill>
                <a:latin typeface="Poppins"/>
              </a:rPr>
              <a:t>Serving Iowans: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09140" y="7309056"/>
            <a:ext cx="8507318" cy="20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58"/>
              </a:lnSpc>
              <a:spcBef>
                <a:spcPct val="0"/>
              </a:spcBef>
            </a:pPr>
            <a:r>
              <a:rPr lang="en-US" sz="5755">
                <a:solidFill>
                  <a:srgbClr val="FFFFFF"/>
                </a:solidFill>
                <a:latin typeface="Poppins"/>
              </a:rPr>
              <a:t>H</a:t>
            </a:r>
            <a:r>
              <a:rPr lang="en-US" sz="5755" u="none">
                <a:solidFill>
                  <a:srgbClr val="FFFFFF"/>
                </a:solidFill>
                <a:latin typeface="Poppins"/>
              </a:rPr>
              <a:t>ow to reach the people you can't reach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31787" y="5143500"/>
            <a:ext cx="6304087" cy="6304087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87373" y="1992928"/>
            <a:ext cx="6729803" cy="6729776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9839522" y="2971800"/>
            <a:ext cx="6726842" cy="428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>
                <a:solidFill>
                  <a:srgbClr val="171616"/>
                </a:solidFill>
                <a:latin typeface="Poppins Bold"/>
              </a:rPr>
              <a:t>About the Department </a:t>
            </a:r>
          </a:p>
          <a:p>
            <a:pPr algn="ctr">
              <a:lnSpc>
                <a:spcPts val="8399"/>
              </a:lnSpc>
            </a:pPr>
            <a:r>
              <a:rPr lang="en-US" sz="6999">
                <a:solidFill>
                  <a:srgbClr val="171616"/>
                </a:solidFill>
                <a:latin typeface="Poppins Bold"/>
              </a:rPr>
              <a:t>of </a:t>
            </a:r>
          </a:p>
          <a:p>
            <a:pPr algn="ctr">
              <a:lnSpc>
                <a:spcPts val="8399"/>
              </a:lnSpc>
            </a:pPr>
            <a:r>
              <a:rPr lang="en-US" sz="6999">
                <a:solidFill>
                  <a:srgbClr val="171616"/>
                </a:solidFill>
                <a:latin typeface="Poppins Bold"/>
              </a:rPr>
              <a:t>Human Rights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95" r="195" b="11619"/>
          <a:stretch>
            <a:fillRect/>
          </a:stretch>
        </p:blipFill>
        <p:spPr>
          <a:xfrm>
            <a:off x="4914534" y="4532816"/>
            <a:ext cx="14779365" cy="57541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313408" y="-6185676"/>
            <a:ext cx="14124461" cy="1412446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26748" y="2367921"/>
            <a:ext cx="9647527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Poppins Bold"/>
              </a:rPr>
              <a:t>What does the future </a:t>
            </a:r>
          </a:p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Poppins Bold"/>
              </a:rPr>
              <a:t>look like?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840567" y="4191567"/>
            <a:ext cx="951933" cy="9519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272856" y="8673573"/>
            <a:ext cx="951933" cy="9519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5735" y="1178928"/>
            <a:ext cx="192115" cy="245728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3464083" y="0"/>
            <a:ext cx="11359834" cy="5679917"/>
            <a:chOff x="0" y="0"/>
            <a:chExt cx="6662420" cy="33312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62420" cy="3331210"/>
            </a:xfrm>
            <a:custGeom>
              <a:avLst/>
              <a:gdLst/>
              <a:ahLst/>
              <a:cxnLst/>
              <a:rect l="l" t="t" r="r" b="b"/>
              <a:pathLst>
                <a:path w="6662420" h="3331210">
                  <a:moveTo>
                    <a:pt x="3331210" y="0"/>
                  </a:moveTo>
                  <a:lnTo>
                    <a:pt x="6662420" y="0"/>
                  </a:lnTo>
                  <a:cubicBezTo>
                    <a:pt x="6662420" y="1840230"/>
                    <a:pt x="5171440" y="3331210"/>
                    <a:pt x="3331210" y="3331210"/>
                  </a:cubicBezTo>
                  <a:cubicBezTo>
                    <a:pt x="1490980" y="3331210"/>
                    <a:pt x="0" y="1840230"/>
                    <a:pt x="0" y="0"/>
                  </a:cubicBezTo>
                  <a:lnTo>
                    <a:pt x="3331210" y="0"/>
                  </a:lnTo>
                  <a:close/>
                </a:path>
              </a:pathLst>
            </a:custGeom>
            <a:blipFill>
              <a:blip r:embed="rId4"/>
              <a:stretch>
                <a:fillRect l="-24906" r="-24906"/>
              </a:stretch>
            </a:blip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65700" y="4284474"/>
            <a:ext cx="15356599" cy="153565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129927" y="1301792"/>
            <a:ext cx="951933" cy="9519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05735" y="5316203"/>
            <a:ext cx="951933" cy="95193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320237" y="6949159"/>
            <a:ext cx="9647527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FFFFFF"/>
                </a:solidFill>
                <a:latin typeface="Poppins Bold"/>
              </a:rPr>
              <a:t>How We're Changing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5735" y="1178928"/>
            <a:ext cx="192115" cy="2457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20983" r="20983"/>
          <a:stretch>
            <a:fillRect/>
          </a:stretch>
        </p:blipFill>
        <p:spPr>
          <a:xfrm>
            <a:off x="48510" y="0"/>
            <a:ext cx="8960328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769464">
            <a:off x="8492738" y="-2417278"/>
            <a:ext cx="15356599" cy="153565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454928" y="4643368"/>
            <a:ext cx="9647527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</a:pPr>
            <a:r>
              <a:rPr lang="en-US" sz="4600">
                <a:solidFill>
                  <a:srgbClr val="FFFFFF"/>
                </a:solidFill>
                <a:latin typeface="Poppins Bold"/>
              </a:rPr>
              <a:t>How We're Challenged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35956" y="1991456"/>
            <a:ext cx="6304087" cy="6304087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3344469" y="1574884"/>
            <a:ext cx="3391597" cy="3391583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25329" b="-25329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683691" y="1574884"/>
            <a:ext cx="3391597" cy="3391583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5046" r="-25046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3344469" y="5320533"/>
            <a:ext cx="3391597" cy="3391583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7351" r="-42461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683691" y="5320533"/>
            <a:ext cx="3391597" cy="3391583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25046" r="-25046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534342" y="2695575"/>
            <a:ext cx="6496040" cy="564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60"/>
              </a:lnSpc>
            </a:pPr>
            <a:r>
              <a:rPr lang="en-US" sz="5300">
                <a:solidFill>
                  <a:srgbClr val="FFFFFF"/>
                </a:solidFill>
                <a:latin typeface="Poppins Bold"/>
              </a:rPr>
              <a:t>Big Opportunity #1</a:t>
            </a:r>
          </a:p>
          <a:p>
            <a:pPr>
              <a:lnSpc>
                <a:spcPts val="6360"/>
              </a:lnSpc>
            </a:pPr>
            <a:endParaRPr lang="en-US" sz="5300">
              <a:solidFill>
                <a:srgbClr val="FFFFFF"/>
              </a:solidFill>
              <a:latin typeface="Poppins Bold"/>
            </a:endParaRPr>
          </a:p>
          <a:p>
            <a:pPr>
              <a:lnSpc>
                <a:spcPts val="6360"/>
              </a:lnSpc>
            </a:pPr>
            <a:r>
              <a:rPr lang="en-US" sz="5300">
                <a:solidFill>
                  <a:srgbClr val="FFFFFF"/>
                </a:solidFill>
                <a:latin typeface="Poppins Bold"/>
              </a:rPr>
              <a:t>Actively Incubate and Invest </a:t>
            </a:r>
          </a:p>
          <a:p>
            <a:pPr>
              <a:lnSpc>
                <a:spcPts val="6360"/>
              </a:lnSpc>
            </a:pPr>
            <a:r>
              <a:rPr lang="en-US" sz="5300">
                <a:solidFill>
                  <a:srgbClr val="FFFFFF"/>
                </a:solidFill>
                <a:latin typeface="Poppins Bold"/>
              </a:rPr>
              <a:t>in Ethnic and Faith-based </a:t>
            </a:r>
          </a:p>
          <a:p>
            <a:pPr>
              <a:lnSpc>
                <a:spcPts val="6360"/>
              </a:lnSpc>
            </a:pPr>
            <a:r>
              <a:rPr lang="en-US" sz="5300">
                <a:solidFill>
                  <a:srgbClr val="FFFFFF"/>
                </a:solidFill>
                <a:latin typeface="Poppins Bold"/>
              </a:rPr>
              <a:t>Nonprofits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396" b="2396"/>
          <a:stretch>
            <a:fillRect/>
          </a:stretch>
        </p:blipFill>
        <p:spPr>
          <a:xfrm>
            <a:off x="10080880" y="281159"/>
            <a:ext cx="8207120" cy="44017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769464">
            <a:off x="-5631369" y="-3542309"/>
            <a:ext cx="15356599" cy="153565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080880" y="5035229"/>
            <a:ext cx="8207120" cy="515228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77115" y="2011042"/>
            <a:ext cx="6696273" cy="5991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171616"/>
                </a:solidFill>
                <a:latin typeface="Poppins Bold"/>
              </a:rPr>
              <a:t>Big Opportunity #2</a:t>
            </a:r>
          </a:p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171616"/>
                </a:solidFill>
                <a:latin typeface="Poppins Bold"/>
              </a:rPr>
              <a:t> </a:t>
            </a:r>
          </a:p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171616"/>
                </a:solidFill>
                <a:latin typeface="Poppins Bold"/>
              </a:rPr>
              <a:t>Intentionally Share and Assess Administrative Data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64771" y="-3152044"/>
            <a:ext cx="10827440" cy="1082744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5963523" y="1028700"/>
            <a:ext cx="4567887" cy="4567887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4991" r="-4991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007660" y="1028700"/>
            <a:ext cx="4567887" cy="456788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5"/>
              <a:stretch>
                <a:fillRect l="-15678" r="-34445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11590" y="552733"/>
            <a:ext cx="951933" cy="9519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04466" y="6004981"/>
            <a:ext cx="3873523" cy="3873523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19670" y="1028700"/>
            <a:ext cx="4567887" cy="4567887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6"/>
              <a:stretch>
                <a:fillRect l="-10179" r="-10179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493641" y="7212000"/>
            <a:ext cx="15947587" cy="260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171616"/>
                </a:solidFill>
                <a:latin typeface="Poppins Bold"/>
              </a:rPr>
              <a:t>Our  Future for Iowa - </a:t>
            </a:r>
          </a:p>
          <a:p>
            <a:pPr>
              <a:lnSpc>
                <a:spcPts val="6720"/>
              </a:lnSpc>
            </a:pPr>
            <a:r>
              <a:rPr lang="en-US" sz="5600">
                <a:solidFill>
                  <a:srgbClr val="171616"/>
                </a:solidFill>
                <a:latin typeface="Poppins Bold"/>
              </a:rPr>
              <a:t>We offer unprecidented opportunity </a:t>
            </a:r>
          </a:p>
          <a:p>
            <a:pPr>
              <a:lnSpc>
                <a:spcPts val="6720"/>
              </a:lnSpc>
            </a:pPr>
            <a:r>
              <a:rPr lang="en-US" sz="5600">
                <a:solidFill>
                  <a:srgbClr val="171616"/>
                </a:solidFill>
                <a:latin typeface="Poppins Bold"/>
              </a:rPr>
              <a:t>for everyone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06" b="77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923308" y="-1307292"/>
            <a:ext cx="4671984" cy="467198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26091" y="3031317"/>
            <a:ext cx="13235817" cy="4035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76"/>
              </a:lnSpc>
            </a:pPr>
            <a:r>
              <a:rPr lang="en-US" sz="11411">
                <a:solidFill>
                  <a:srgbClr val="FFFFFF"/>
                </a:solidFill>
                <a:latin typeface="Poppins ExtraBold"/>
              </a:rPr>
              <a:t>What's next?</a:t>
            </a:r>
          </a:p>
          <a:p>
            <a:pPr algn="ctr">
              <a:lnSpc>
                <a:spcPts val="7438"/>
              </a:lnSpc>
            </a:pPr>
            <a:r>
              <a:rPr lang="en-US" sz="5312">
                <a:solidFill>
                  <a:srgbClr val="FFFFFF"/>
                </a:solidFill>
                <a:latin typeface="Poppins ExtraBold"/>
              </a:rPr>
              <a:t>Monica Stone</a:t>
            </a:r>
          </a:p>
          <a:p>
            <a:pPr algn="ctr">
              <a:lnSpc>
                <a:spcPts val="7438"/>
              </a:lnSpc>
              <a:spcBef>
                <a:spcPct val="0"/>
              </a:spcBef>
            </a:pPr>
            <a:r>
              <a:rPr lang="en-US" sz="5312">
                <a:solidFill>
                  <a:srgbClr val="FFFFFF"/>
                </a:solidFill>
                <a:latin typeface="Poppins ExtraBold"/>
              </a:rPr>
              <a:t>monica.stone@iowa.gov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307292" y="6922308"/>
            <a:ext cx="4671984" cy="46719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56594" y="1028700"/>
            <a:ext cx="1391836" cy="13918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465163" y="3776299"/>
            <a:ext cx="593492" cy="5934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39570" y="7866464"/>
            <a:ext cx="1391836" cy="13918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29345" y="5917209"/>
            <a:ext cx="593492" cy="5934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908340" y="413397"/>
            <a:ext cx="1885451" cy="18854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</Words>
  <Application>Microsoft Office PowerPoint</Application>
  <PresentationFormat>Custom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Poppins</vt:lpstr>
      <vt:lpstr>Poppins Bold</vt:lpstr>
      <vt:lpstr>Poppins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Iowa department of human Rights</dc:title>
  <dc:creator>Stone, Monica [DHR]</dc:creator>
  <cp:lastModifiedBy>Stone, Monica [DHR]</cp:lastModifiedBy>
  <cp:revision>2</cp:revision>
  <dcterms:created xsi:type="dcterms:W3CDTF">2006-08-16T00:00:00Z</dcterms:created>
  <dcterms:modified xsi:type="dcterms:W3CDTF">2022-09-14T15:47:37Z</dcterms:modified>
  <dc:identifier>DAFMCVnbkHc</dc:identifier>
</cp:coreProperties>
</file>