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39DEAC-635C-47CE-BDD6-323FB44707F9}" type="doc">
      <dgm:prSet loTypeId="urn:microsoft.com/office/officeart/2018/5/layout/IconLeafLabelList" loCatId="icon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AAD7962B-BAEC-411C-92D5-DB4FDACC1EC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enorite"/>
              <a:cs typeface="Aldhabi"/>
            </a:rPr>
            <a:t>Customized Training</a:t>
          </a:r>
          <a:endParaRPr lang="en-US">
            <a:latin typeface="Tenorite"/>
            <a:cs typeface="Aldhabi"/>
          </a:endParaRPr>
        </a:p>
      </dgm:t>
    </dgm:pt>
    <dgm:pt modelId="{055380EA-6D12-4823-94A0-F38A428EB627}" type="parTrans" cxnId="{839EB678-F111-4E97-8D52-DC8BD81FD02C}">
      <dgm:prSet/>
      <dgm:spPr/>
      <dgm:t>
        <a:bodyPr/>
        <a:lstStyle/>
        <a:p>
          <a:endParaRPr lang="en-US"/>
        </a:p>
      </dgm:t>
    </dgm:pt>
    <dgm:pt modelId="{4051133D-7878-4960-879D-C3405FDD840A}" type="sibTrans" cxnId="{839EB678-F111-4E97-8D52-DC8BD81FD02C}">
      <dgm:prSet/>
      <dgm:spPr/>
      <dgm:t>
        <a:bodyPr/>
        <a:lstStyle/>
        <a:p>
          <a:endParaRPr lang="en-US"/>
        </a:p>
      </dgm:t>
    </dgm:pt>
    <dgm:pt modelId="{2FBD5A3F-8B7E-43E4-8012-05E695F3A58D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enorite"/>
              <a:cs typeface="Aldhabi"/>
            </a:rPr>
            <a:t>Increased Knowledge</a:t>
          </a:r>
        </a:p>
      </dgm:t>
    </dgm:pt>
    <dgm:pt modelId="{22D5ED09-8AAA-4178-A058-31B828D54602}" type="parTrans" cxnId="{97D173F8-F806-431A-951C-5836550CF67C}">
      <dgm:prSet/>
      <dgm:spPr/>
      <dgm:t>
        <a:bodyPr/>
        <a:lstStyle/>
        <a:p>
          <a:endParaRPr lang="en-US"/>
        </a:p>
      </dgm:t>
    </dgm:pt>
    <dgm:pt modelId="{9082A65A-CFFB-4835-8030-F5C09209F173}" type="sibTrans" cxnId="{97D173F8-F806-431A-951C-5836550CF67C}">
      <dgm:prSet/>
      <dgm:spPr/>
      <dgm:t>
        <a:bodyPr/>
        <a:lstStyle/>
        <a:p>
          <a:endParaRPr lang="en-US"/>
        </a:p>
      </dgm:t>
    </dgm:pt>
    <dgm:pt modelId="{D24630AB-3087-4BDF-BE15-B711A37A11E1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enorite"/>
              <a:cs typeface="Aldhabi"/>
            </a:rPr>
            <a:t>Enhanced Employee Retention</a:t>
          </a:r>
        </a:p>
      </dgm:t>
    </dgm:pt>
    <dgm:pt modelId="{F14937C2-F173-4040-8ECB-DA86B8607D6A}" type="parTrans" cxnId="{26F28409-F750-4B84-A9C5-C093159C205D}">
      <dgm:prSet/>
      <dgm:spPr/>
      <dgm:t>
        <a:bodyPr/>
        <a:lstStyle/>
        <a:p>
          <a:endParaRPr lang="en-US"/>
        </a:p>
      </dgm:t>
    </dgm:pt>
    <dgm:pt modelId="{82C9B14A-97D7-4ED0-99E7-C3103825117D}" type="sibTrans" cxnId="{26F28409-F750-4B84-A9C5-C093159C205D}">
      <dgm:prSet/>
      <dgm:spPr/>
      <dgm:t>
        <a:bodyPr/>
        <a:lstStyle/>
        <a:p>
          <a:endParaRPr lang="en-US"/>
        </a:p>
      </dgm:t>
    </dgm:pt>
    <dgm:pt modelId="{52B11214-12DF-440F-96DA-E1681AF9127E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enorite"/>
              <a:cs typeface="Aharoni"/>
            </a:rPr>
            <a:t>A safer workplace</a:t>
          </a:r>
        </a:p>
      </dgm:t>
    </dgm:pt>
    <dgm:pt modelId="{20FB4C6A-7E3A-4BA0-9785-68CA6F13CB73}" type="parTrans" cxnId="{9289F515-F258-41CC-94AE-AC4DD1637790}">
      <dgm:prSet/>
      <dgm:spPr/>
      <dgm:t>
        <a:bodyPr/>
        <a:lstStyle/>
        <a:p>
          <a:endParaRPr lang="en-US"/>
        </a:p>
      </dgm:t>
    </dgm:pt>
    <dgm:pt modelId="{000E53C6-F00D-4816-8A99-4DA8729E5F27}" type="sibTrans" cxnId="{9289F515-F258-41CC-94AE-AC4DD1637790}">
      <dgm:prSet/>
      <dgm:spPr/>
      <dgm:t>
        <a:bodyPr/>
        <a:lstStyle/>
        <a:p>
          <a:endParaRPr lang="en-US"/>
        </a:p>
      </dgm:t>
    </dgm:pt>
    <dgm:pt modelId="{B96E2891-4040-43DA-ACB0-6B4206C57A9D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rebuchet MS"/>
            </a:rPr>
            <a:t>Upskill current employees</a:t>
          </a:r>
        </a:p>
      </dgm:t>
    </dgm:pt>
    <dgm:pt modelId="{201DC657-F95B-43EF-AD08-17D2035E12A3}" type="parTrans" cxnId="{B77F800D-72E9-4402-B89A-E183395294FA}">
      <dgm:prSet/>
      <dgm:spPr/>
      <dgm:t>
        <a:bodyPr/>
        <a:lstStyle/>
        <a:p>
          <a:endParaRPr lang="en-US"/>
        </a:p>
      </dgm:t>
    </dgm:pt>
    <dgm:pt modelId="{B05BBCFC-73E4-415A-964D-C77EE31D0E79}" type="sibTrans" cxnId="{B77F800D-72E9-4402-B89A-E183395294FA}">
      <dgm:prSet/>
      <dgm:spPr/>
      <dgm:t>
        <a:bodyPr/>
        <a:lstStyle/>
        <a:p>
          <a:endParaRPr lang="en-US"/>
        </a:p>
      </dgm:t>
    </dgm:pt>
    <dgm:pt modelId="{29C25A7D-A10B-4604-96C4-4C0C89DDAB4F}">
      <dgm:prSet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="1">
              <a:latin typeface="Trebuchet MS"/>
            </a:rPr>
            <a:t>Higher productivity</a:t>
          </a:r>
        </a:p>
      </dgm:t>
    </dgm:pt>
    <dgm:pt modelId="{FF8B57F3-D10D-4280-B8E3-40314381E78D}" type="parTrans" cxnId="{065413F1-8FCF-416E-8A42-FEC8CF0C528E}">
      <dgm:prSet/>
      <dgm:spPr/>
      <dgm:t>
        <a:bodyPr/>
        <a:lstStyle/>
        <a:p>
          <a:endParaRPr lang="en-US"/>
        </a:p>
      </dgm:t>
    </dgm:pt>
    <dgm:pt modelId="{0B51F4FD-7D12-412E-8D4B-EF2882486E8C}" type="sibTrans" cxnId="{065413F1-8FCF-416E-8A42-FEC8CF0C528E}">
      <dgm:prSet/>
      <dgm:spPr/>
      <dgm:t>
        <a:bodyPr/>
        <a:lstStyle/>
        <a:p>
          <a:endParaRPr lang="en-US"/>
        </a:p>
      </dgm:t>
    </dgm:pt>
    <dgm:pt modelId="{8A856651-6509-48B1-8D47-6741A6CA2723}" type="pres">
      <dgm:prSet presAssocID="{4839DEAC-635C-47CE-BDD6-323FB44707F9}" presName="root" presStyleCnt="0">
        <dgm:presLayoutVars>
          <dgm:dir/>
          <dgm:resizeHandles val="exact"/>
        </dgm:presLayoutVars>
      </dgm:prSet>
      <dgm:spPr/>
    </dgm:pt>
    <dgm:pt modelId="{79F82FF5-3B5C-4B98-80B4-F2E8886B84BF}" type="pres">
      <dgm:prSet presAssocID="{AAD7962B-BAEC-411C-92D5-DB4FDACC1ECC}" presName="compNode" presStyleCnt="0"/>
      <dgm:spPr/>
    </dgm:pt>
    <dgm:pt modelId="{FC9BCC83-F78A-46D2-B545-55E517B2760B}" type="pres">
      <dgm:prSet presAssocID="{AAD7962B-BAEC-411C-92D5-DB4FDACC1ECC}" presName="iconBgRect" presStyleLbl="bgShp" presStyleIdx="0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4D3E66D6-FF09-49B5-82CA-D172FD615F73}" type="pres">
      <dgm:prSet presAssocID="{AAD7962B-BAEC-411C-92D5-DB4FDACC1ECC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0E3FC4B0-25DE-422D-B1C7-C290D683A5DF}" type="pres">
      <dgm:prSet presAssocID="{AAD7962B-BAEC-411C-92D5-DB4FDACC1ECC}" presName="spaceRect" presStyleCnt="0"/>
      <dgm:spPr/>
    </dgm:pt>
    <dgm:pt modelId="{D7A14850-B8A7-465C-9DF9-E90C45490F5E}" type="pres">
      <dgm:prSet presAssocID="{AAD7962B-BAEC-411C-92D5-DB4FDACC1ECC}" presName="textRect" presStyleLbl="revTx" presStyleIdx="0" presStyleCnt="6">
        <dgm:presLayoutVars>
          <dgm:chMax val="1"/>
          <dgm:chPref val="1"/>
        </dgm:presLayoutVars>
      </dgm:prSet>
      <dgm:spPr/>
    </dgm:pt>
    <dgm:pt modelId="{77440309-3EC4-48FB-852E-95A60FF08EFE}" type="pres">
      <dgm:prSet presAssocID="{4051133D-7878-4960-879D-C3405FDD840A}" presName="sibTrans" presStyleCnt="0"/>
      <dgm:spPr/>
    </dgm:pt>
    <dgm:pt modelId="{4514898E-5877-4C01-9B34-6116893CE4F3}" type="pres">
      <dgm:prSet presAssocID="{2FBD5A3F-8B7E-43E4-8012-05E695F3A58D}" presName="compNode" presStyleCnt="0"/>
      <dgm:spPr/>
    </dgm:pt>
    <dgm:pt modelId="{275C9623-0E0C-48A4-BD6B-725AB41EAB93}" type="pres">
      <dgm:prSet presAssocID="{2FBD5A3F-8B7E-43E4-8012-05E695F3A58D}" presName="iconBgRect" presStyleLbl="bgShp" presStyleIdx="1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0458FBC9-F007-4162-B53B-4C2512243113}" type="pres">
      <dgm:prSet presAssocID="{2FBD5A3F-8B7E-43E4-8012-05E695F3A58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 outline"/>
        </a:ext>
      </dgm:extLst>
    </dgm:pt>
    <dgm:pt modelId="{4A8593F8-D91C-4F65-8A35-F2639EAFD2B6}" type="pres">
      <dgm:prSet presAssocID="{2FBD5A3F-8B7E-43E4-8012-05E695F3A58D}" presName="spaceRect" presStyleCnt="0"/>
      <dgm:spPr/>
    </dgm:pt>
    <dgm:pt modelId="{FD9807DE-3C8A-49A7-B7C6-7E199D7A5C87}" type="pres">
      <dgm:prSet presAssocID="{2FBD5A3F-8B7E-43E4-8012-05E695F3A58D}" presName="textRect" presStyleLbl="revTx" presStyleIdx="1" presStyleCnt="6">
        <dgm:presLayoutVars>
          <dgm:chMax val="1"/>
          <dgm:chPref val="1"/>
        </dgm:presLayoutVars>
      </dgm:prSet>
      <dgm:spPr/>
    </dgm:pt>
    <dgm:pt modelId="{6DD1222B-2BDB-488E-9947-E947A9A76F26}" type="pres">
      <dgm:prSet presAssocID="{9082A65A-CFFB-4835-8030-F5C09209F173}" presName="sibTrans" presStyleCnt="0"/>
      <dgm:spPr/>
    </dgm:pt>
    <dgm:pt modelId="{9F9BD263-CA39-41A3-9441-045C62DE5FF0}" type="pres">
      <dgm:prSet presAssocID="{D24630AB-3087-4BDF-BE15-B711A37A11E1}" presName="compNode" presStyleCnt="0"/>
      <dgm:spPr/>
    </dgm:pt>
    <dgm:pt modelId="{5DF17CCD-248A-49D3-AC98-45B460AB1419}" type="pres">
      <dgm:prSet presAssocID="{D24630AB-3087-4BDF-BE15-B711A37A11E1}" presName="iconBgRect" presStyleLbl="bgShp" presStyleIdx="2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E5369F8E-034D-4ADD-BC82-E8C55C2681EA}" type="pres">
      <dgm:prSet presAssocID="{D24630AB-3087-4BDF-BE15-B711A37A11E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3BE155D5-0895-4074-8557-EE2E06AD9D57}" type="pres">
      <dgm:prSet presAssocID="{D24630AB-3087-4BDF-BE15-B711A37A11E1}" presName="spaceRect" presStyleCnt="0"/>
      <dgm:spPr/>
    </dgm:pt>
    <dgm:pt modelId="{AA7D5700-5A91-4D56-861C-96FDC582EF13}" type="pres">
      <dgm:prSet presAssocID="{D24630AB-3087-4BDF-BE15-B711A37A11E1}" presName="textRect" presStyleLbl="revTx" presStyleIdx="2" presStyleCnt="6">
        <dgm:presLayoutVars>
          <dgm:chMax val="1"/>
          <dgm:chPref val="1"/>
        </dgm:presLayoutVars>
      </dgm:prSet>
      <dgm:spPr/>
    </dgm:pt>
    <dgm:pt modelId="{BBB21D03-D501-429B-A3C2-8B2A150A8523}" type="pres">
      <dgm:prSet presAssocID="{82C9B14A-97D7-4ED0-99E7-C3103825117D}" presName="sibTrans" presStyleCnt="0"/>
      <dgm:spPr/>
    </dgm:pt>
    <dgm:pt modelId="{F9B47FAB-3E11-4F4E-9716-4B25929242E0}" type="pres">
      <dgm:prSet presAssocID="{52B11214-12DF-440F-96DA-E1681AF9127E}" presName="compNode" presStyleCnt="0"/>
      <dgm:spPr/>
    </dgm:pt>
    <dgm:pt modelId="{4576C3C5-9F04-41C8-B362-C15FFA979A5B}" type="pres">
      <dgm:prSet presAssocID="{52B11214-12DF-440F-96DA-E1681AF9127E}" presName="iconBgRect" presStyleLbl="bgShp" presStyleIdx="3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EBB430FE-4E41-4096-9A20-BF30836228F3}" type="pres">
      <dgm:prSet presAssocID="{52B11214-12DF-440F-96DA-E1681AF9127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0CA1949-BF8B-4180-9B20-50A1C5EC8993}" type="pres">
      <dgm:prSet presAssocID="{52B11214-12DF-440F-96DA-E1681AF9127E}" presName="spaceRect" presStyleCnt="0"/>
      <dgm:spPr/>
    </dgm:pt>
    <dgm:pt modelId="{304D6C1F-2C5A-4273-A9FF-4FF9A5CB3E26}" type="pres">
      <dgm:prSet presAssocID="{52B11214-12DF-440F-96DA-E1681AF9127E}" presName="textRect" presStyleLbl="revTx" presStyleIdx="3" presStyleCnt="6">
        <dgm:presLayoutVars>
          <dgm:chMax val="1"/>
          <dgm:chPref val="1"/>
        </dgm:presLayoutVars>
      </dgm:prSet>
      <dgm:spPr/>
    </dgm:pt>
    <dgm:pt modelId="{A1B55F94-288D-4A97-A8B0-CD41069F8AF7}" type="pres">
      <dgm:prSet presAssocID="{000E53C6-F00D-4816-8A99-4DA8729E5F27}" presName="sibTrans" presStyleCnt="0"/>
      <dgm:spPr/>
    </dgm:pt>
    <dgm:pt modelId="{134F31CB-9DE9-46D4-A8D1-2B28A3527702}" type="pres">
      <dgm:prSet presAssocID="{B96E2891-4040-43DA-ACB0-6B4206C57A9D}" presName="compNode" presStyleCnt="0"/>
      <dgm:spPr/>
    </dgm:pt>
    <dgm:pt modelId="{2B0E2CED-0E78-4C50-92BC-E4AE54D8697A}" type="pres">
      <dgm:prSet presAssocID="{B96E2891-4040-43DA-ACB0-6B4206C57A9D}" presName="iconBgRect" presStyleLbl="bgShp" presStyleIdx="4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E7F5E538-ACD1-4A91-A1FA-329B8544EFB8}" type="pres">
      <dgm:prSet presAssocID="{B96E2891-4040-43DA-ACB0-6B4206C57A9D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7EDE6D4A-F60B-4DED-84B0-5160D875B156}" type="pres">
      <dgm:prSet presAssocID="{B96E2891-4040-43DA-ACB0-6B4206C57A9D}" presName="spaceRect" presStyleCnt="0"/>
      <dgm:spPr/>
    </dgm:pt>
    <dgm:pt modelId="{5188C989-6719-4B0A-B5E7-EDFFA37E67BD}" type="pres">
      <dgm:prSet presAssocID="{B96E2891-4040-43DA-ACB0-6B4206C57A9D}" presName="textRect" presStyleLbl="revTx" presStyleIdx="4" presStyleCnt="6">
        <dgm:presLayoutVars>
          <dgm:chMax val="1"/>
          <dgm:chPref val="1"/>
        </dgm:presLayoutVars>
      </dgm:prSet>
      <dgm:spPr/>
    </dgm:pt>
    <dgm:pt modelId="{D3927A13-971B-4CEA-A635-1182BE1F8BDA}" type="pres">
      <dgm:prSet presAssocID="{B05BBCFC-73E4-415A-964D-C77EE31D0E79}" presName="sibTrans" presStyleCnt="0"/>
      <dgm:spPr/>
    </dgm:pt>
    <dgm:pt modelId="{3044F0C6-FA01-4B9D-9B22-F4E11FC4D81B}" type="pres">
      <dgm:prSet presAssocID="{29C25A7D-A10B-4604-96C4-4C0C89DDAB4F}" presName="compNode" presStyleCnt="0"/>
      <dgm:spPr/>
    </dgm:pt>
    <dgm:pt modelId="{3DEC395D-DAA8-443E-9E7F-516D7A3797B4}" type="pres">
      <dgm:prSet presAssocID="{29C25A7D-A10B-4604-96C4-4C0C89DDAB4F}" presName="iconBgRect" presStyleLbl="bgShp" presStyleIdx="5" presStyleCnt="6"/>
      <dgm:spPr>
        <a:prstGeom prst="round2DiagRect">
          <a:avLst>
            <a:gd name="adj1" fmla="val 29727"/>
            <a:gd name="adj2" fmla="val 0"/>
          </a:avLst>
        </a:prstGeom>
      </dgm:spPr>
    </dgm:pt>
    <dgm:pt modelId="{0721D2A1-F973-4DB1-B987-C4414A155EE1}" type="pres">
      <dgm:prSet presAssocID="{29C25A7D-A10B-4604-96C4-4C0C89DDAB4F}" presName="iconRect" presStyleLbl="node1" presStyleIdx="5" presStyleCnt="6"/>
      <dgm:spPr/>
    </dgm:pt>
    <dgm:pt modelId="{9A957269-A239-47D2-A794-18199CE16AB4}" type="pres">
      <dgm:prSet presAssocID="{29C25A7D-A10B-4604-96C4-4C0C89DDAB4F}" presName="spaceRect" presStyleCnt="0"/>
      <dgm:spPr/>
    </dgm:pt>
    <dgm:pt modelId="{C7A2177A-7D76-41B1-82CE-DE7B06D75133}" type="pres">
      <dgm:prSet presAssocID="{29C25A7D-A10B-4604-96C4-4C0C89DDAB4F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26F28409-F750-4B84-A9C5-C093159C205D}" srcId="{4839DEAC-635C-47CE-BDD6-323FB44707F9}" destId="{D24630AB-3087-4BDF-BE15-B711A37A11E1}" srcOrd="2" destOrd="0" parTransId="{F14937C2-F173-4040-8ECB-DA86B8607D6A}" sibTransId="{82C9B14A-97D7-4ED0-99E7-C3103825117D}"/>
    <dgm:cxn modelId="{2AB2DE09-CDF9-4EDE-BD20-2B19491DDBAF}" type="presOf" srcId="{29C25A7D-A10B-4604-96C4-4C0C89DDAB4F}" destId="{C7A2177A-7D76-41B1-82CE-DE7B06D75133}" srcOrd="0" destOrd="0" presId="urn:microsoft.com/office/officeart/2018/5/layout/IconLeafLabelList"/>
    <dgm:cxn modelId="{B77F800D-72E9-4402-B89A-E183395294FA}" srcId="{4839DEAC-635C-47CE-BDD6-323FB44707F9}" destId="{B96E2891-4040-43DA-ACB0-6B4206C57A9D}" srcOrd="4" destOrd="0" parTransId="{201DC657-F95B-43EF-AD08-17D2035E12A3}" sibTransId="{B05BBCFC-73E4-415A-964D-C77EE31D0E79}"/>
    <dgm:cxn modelId="{9289F515-F258-41CC-94AE-AC4DD1637790}" srcId="{4839DEAC-635C-47CE-BDD6-323FB44707F9}" destId="{52B11214-12DF-440F-96DA-E1681AF9127E}" srcOrd="3" destOrd="0" parTransId="{20FB4C6A-7E3A-4BA0-9785-68CA6F13CB73}" sibTransId="{000E53C6-F00D-4816-8A99-4DA8729E5F27}"/>
    <dgm:cxn modelId="{8B86044E-C761-4E0C-B3C9-CA914D517931}" type="presOf" srcId="{4839DEAC-635C-47CE-BDD6-323FB44707F9}" destId="{8A856651-6509-48B1-8D47-6741A6CA2723}" srcOrd="0" destOrd="0" presId="urn:microsoft.com/office/officeart/2018/5/layout/IconLeafLabelList"/>
    <dgm:cxn modelId="{6B6B7C70-6911-437C-8701-C61E58587120}" type="presOf" srcId="{52B11214-12DF-440F-96DA-E1681AF9127E}" destId="{304D6C1F-2C5A-4273-A9FF-4FF9A5CB3E26}" srcOrd="0" destOrd="0" presId="urn:microsoft.com/office/officeart/2018/5/layout/IconLeafLabelList"/>
    <dgm:cxn modelId="{839EB678-F111-4E97-8D52-DC8BD81FD02C}" srcId="{4839DEAC-635C-47CE-BDD6-323FB44707F9}" destId="{AAD7962B-BAEC-411C-92D5-DB4FDACC1ECC}" srcOrd="0" destOrd="0" parTransId="{055380EA-6D12-4823-94A0-F38A428EB627}" sibTransId="{4051133D-7878-4960-879D-C3405FDD840A}"/>
    <dgm:cxn modelId="{EA3E06BF-74C3-47A0-9F87-F10238BDA3BA}" type="presOf" srcId="{2FBD5A3F-8B7E-43E4-8012-05E695F3A58D}" destId="{FD9807DE-3C8A-49A7-B7C6-7E199D7A5C87}" srcOrd="0" destOrd="0" presId="urn:microsoft.com/office/officeart/2018/5/layout/IconLeafLabelList"/>
    <dgm:cxn modelId="{B29195C1-CC3F-4888-AC27-50528A0EE180}" type="presOf" srcId="{AAD7962B-BAEC-411C-92D5-DB4FDACC1ECC}" destId="{D7A14850-B8A7-465C-9DF9-E90C45490F5E}" srcOrd="0" destOrd="0" presId="urn:microsoft.com/office/officeart/2018/5/layout/IconLeafLabelList"/>
    <dgm:cxn modelId="{891735D9-E2A6-4C12-8600-A41864917264}" type="presOf" srcId="{D24630AB-3087-4BDF-BE15-B711A37A11E1}" destId="{AA7D5700-5A91-4D56-861C-96FDC582EF13}" srcOrd="0" destOrd="0" presId="urn:microsoft.com/office/officeart/2018/5/layout/IconLeafLabelList"/>
    <dgm:cxn modelId="{540322EC-ACF8-4E89-A52C-31565BD752AC}" type="presOf" srcId="{B96E2891-4040-43DA-ACB0-6B4206C57A9D}" destId="{5188C989-6719-4B0A-B5E7-EDFFA37E67BD}" srcOrd="0" destOrd="0" presId="urn:microsoft.com/office/officeart/2018/5/layout/IconLeafLabelList"/>
    <dgm:cxn modelId="{065413F1-8FCF-416E-8A42-FEC8CF0C528E}" srcId="{4839DEAC-635C-47CE-BDD6-323FB44707F9}" destId="{29C25A7D-A10B-4604-96C4-4C0C89DDAB4F}" srcOrd="5" destOrd="0" parTransId="{FF8B57F3-D10D-4280-B8E3-40314381E78D}" sibTransId="{0B51F4FD-7D12-412E-8D4B-EF2882486E8C}"/>
    <dgm:cxn modelId="{97D173F8-F806-431A-951C-5836550CF67C}" srcId="{4839DEAC-635C-47CE-BDD6-323FB44707F9}" destId="{2FBD5A3F-8B7E-43E4-8012-05E695F3A58D}" srcOrd="1" destOrd="0" parTransId="{22D5ED09-8AAA-4178-A058-31B828D54602}" sibTransId="{9082A65A-CFFB-4835-8030-F5C09209F173}"/>
    <dgm:cxn modelId="{6DE1F789-48BF-4979-A182-94DD3840C823}" type="presParOf" srcId="{8A856651-6509-48B1-8D47-6741A6CA2723}" destId="{79F82FF5-3B5C-4B98-80B4-F2E8886B84BF}" srcOrd="0" destOrd="0" presId="urn:microsoft.com/office/officeart/2018/5/layout/IconLeafLabelList"/>
    <dgm:cxn modelId="{CDCF2CBC-D2A9-4C40-872B-40CE75E4110B}" type="presParOf" srcId="{79F82FF5-3B5C-4B98-80B4-F2E8886B84BF}" destId="{FC9BCC83-F78A-46D2-B545-55E517B2760B}" srcOrd="0" destOrd="0" presId="urn:microsoft.com/office/officeart/2018/5/layout/IconLeafLabelList"/>
    <dgm:cxn modelId="{62B5E957-FAAB-4D5E-8F7C-C561BA48DFCC}" type="presParOf" srcId="{79F82FF5-3B5C-4B98-80B4-F2E8886B84BF}" destId="{4D3E66D6-FF09-49B5-82CA-D172FD615F73}" srcOrd="1" destOrd="0" presId="urn:microsoft.com/office/officeart/2018/5/layout/IconLeafLabelList"/>
    <dgm:cxn modelId="{E4AFC2BC-66CF-4FA4-9ECC-AB470A394995}" type="presParOf" srcId="{79F82FF5-3B5C-4B98-80B4-F2E8886B84BF}" destId="{0E3FC4B0-25DE-422D-B1C7-C290D683A5DF}" srcOrd="2" destOrd="0" presId="urn:microsoft.com/office/officeart/2018/5/layout/IconLeafLabelList"/>
    <dgm:cxn modelId="{30FCB9BB-5A92-41EC-96AB-877B11FDB547}" type="presParOf" srcId="{79F82FF5-3B5C-4B98-80B4-F2E8886B84BF}" destId="{D7A14850-B8A7-465C-9DF9-E90C45490F5E}" srcOrd="3" destOrd="0" presId="urn:microsoft.com/office/officeart/2018/5/layout/IconLeafLabelList"/>
    <dgm:cxn modelId="{D0D8C70B-5971-4632-9688-A872EFA78A11}" type="presParOf" srcId="{8A856651-6509-48B1-8D47-6741A6CA2723}" destId="{77440309-3EC4-48FB-852E-95A60FF08EFE}" srcOrd="1" destOrd="0" presId="urn:microsoft.com/office/officeart/2018/5/layout/IconLeafLabelList"/>
    <dgm:cxn modelId="{75D7DBE2-2274-40ED-A5FA-CC7FC639DCD5}" type="presParOf" srcId="{8A856651-6509-48B1-8D47-6741A6CA2723}" destId="{4514898E-5877-4C01-9B34-6116893CE4F3}" srcOrd="2" destOrd="0" presId="urn:microsoft.com/office/officeart/2018/5/layout/IconLeafLabelList"/>
    <dgm:cxn modelId="{1C913E9F-240F-4A56-8CDE-E35E00FECAA3}" type="presParOf" srcId="{4514898E-5877-4C01-9B34-6116893CE4F3}" destId="{275C9623-0E0C-48A4-BD6B-725AB41EAB93}" srcOrd="0" destOrd="0" presId="urn:microsoft.com/office/officeart/2018/5/layout/IconLeafLabelList"/>
    <dgm:cxn modelId="{0FF93FFA-3267-4205-9F45-346E7A2DCDBE}" type="presParOf" srcId="{4514898E-5877-4C01-9B34-6116893CE4F3}" destId="{0458FBC9-F007-4162-B53B-4C2512243113}" srcOrd="1" destOrd="0" presId="urn:microsoft.com/office/officeart/2018/5/layout/IconLeafLabelList"/>
    <dgm:cxn modelId="{1A9C0671-9827-4C20-924A-C358378557CF}" type="presParOf" srcId="{4514898E-5877-4C01-9B34-6116893CE4F3}" destId="{4A8593F8-D91C-4F65-8A35-F2639EAFD2B6}" srcOrd="2" destOrd="0" presId="urn:microsoft.com/office/officeart/2018/5/layout/IconLeafLabelList"/>
    <dgm:cxn modelId="{7977CD69-BB5D-4429-95F2-C4A5E0ED6696}" type="presParOf" srcId="{4514898E-5877-4C01-9B34-6116893CE4F3}" destId="{FD9807DE-3C8A-49A7-B7C6-7E199D7A5C87}" srcOrd="3" destOrd="0" presId="urn:microsoft.com/office/officeart/2018/5/layout/IconLeafLabelList"/>
    <dgm:cxn modelId="{CECF82D3-D7CE-47BA-B29A-44FD466A0723}" type="presParOf" srcId="{8A856651-6509-48B1-8D47-6741A6CA2723}" destId="{6DD1222B-2BDB-488E-9947-E947A9A76F26}" srcOrd="3" destOrd="0" presId="urn:microsoft.com/office/officeart/2018/5/layout/IconLeafLabelList"/>
    <dgm:cxn modelId="{F72B98E7-6ED4-4905-AA85-2CB54E45653D}" type="presParOf" srcId="{8A856651-6509-48B1-8D47-6741A6CA2723}" destId="{9F9BD263-CA39-41A3-9441-045C62DE5FF0}" srcOrd="4" destOrd="0" presId="urn:microsoft.com/office/officeart/2018/5/layout/IconLeafLabelList"/>
    <dgm:cxn modelId="{EFF53C2B-BDE0-47EB-81C7-D404C199BD07}" type="presParOf" srcId="{9F9BD263-CA39-41A3-9441-045C62DE5FF0}" destId="{5DF17CCD-248A-49D3-AC98-45B460AB1419}" srcOrd="0" destOrd="0" presId="urn:microsoft.com/office/officeart/2018/5/layout/IconLeafLabelList"/>
    <dgm:cxn modelId="{87DED508-3DD0-4108-B820-044CBDC39DBF}" type="presParOf" srcId="{9F9BD263-CA39-41A3-9441-045C62DE5FF0}" destId="{E5369F8E-034D-4ADD-BC82-E8C55C2681EA}" srcOrd="1" destOrd="0" presId="urn:microsoft.com/office/officeart/2018/5/layout/IconLeafLabelList"/>
    <dgm:cxn modelId="{E2B45E27-95F0-40CF-8216-CC05A0DC2FB9}" type="presParOf" srcId="{9F9BD263-CA39-41A3-9441-045C62DE5FF0}" destId="{3BE155D5-0895-4074-8557-EE2E06AD9D57}" srcOrd="2" destOrd="0" presId="urn:microsoft.com/office/officeart/2018/5/layout/IconLeafLabelList"/>
    <dgm:cxn modelId="{FFD9CCF0-28D2-4250-A020-B3489D67A2BD}" type="presParOf" srcId="{9F9BD263-CA39-41A3-9441-045C62DE5FF0}" destId="{AA7D5700-5A91-4D56-861C-96FDC582EF13}" srcOrd="3" destOrd="0" presId="urn:microsoft.com/office/officeart/2018/5/layout/IconLeafLabelList"/>
    <dgm:cxn modelId="{EF285796-C0AC-4119-B2EE-048779848C2F}" type="presParOf" srcId="{8A856651-6509-48B1-8D47-6741A6CA2723}" destId="{BBB21D03-D501-429B-A3C2-8B2A150A8523}" srcOrd="5" destOrd="0" presId="urn:microsoft.com/office/officeart/2018/5/layout/IconLeafLabelList"/>
    <dgm:cxn modelId="{7735C015-D337-48D1-BE3E-DBA31A69CAEF}" type="presParOf" srcId="{8A856651-6509-48B1-8D47-6741A6CA2723}" destId="{F9B47FAB-3E11-4F4E-9716-4B25929242E0}" srcOrd="6" destOrd="0" presId="urn:microsoft.com/office/officeart/2018/5/layout/IconLeafLabelList"/>
    <dgm:cxn modelId="{4DFD7893-DBAA-4704-819E-9B3426C25BFA}" type="presParOf" srcId="{F9B47FAB-3E11-4F4E-9716-4B25929242E0}" destId="{4576C3C5-9F04-41C8-B362-C15FFA979A5B}" srcOrd="0" destOrd="0" presId="urn:microsoft.com/office/officeart/2018/5/layout/IconLeafLabelList"/>
    <dgm:cxn modelId="{A27EA20E-747A-4A90-B185-FCE8E4505274}" type="presParOf" srcId="{F9B47FAB-3E11-4F4E-9716-4B25929242E0}" destId="{EBB430FE-4E41-4096-9A20-BF30836228F3}" srcOrd="1" destOrd="0" presId="urn:microsoft.com/office/officeart/2018/5/layout/IconLeafLabelList"/>
    <dgm:cxn modelId="{5C24279E-E141-4A9E-8E52-CA5190571D9B}" type="presParOf" srcId="{F9B47FAB-3E11-4F4E-9716-4B25929242E0}" destId="{30CA1949-BF8B-4180-9B20-50A1C5EC8993}" srcOrd="2" destOrd="0" presId="urn:microsoft.com/office/officeart/2018/5/layout/IconLeafLabelList"/>
    <dgm:cxn modelId="{404F6F00-73A1-4051-AA63-5989CF3C62D2}" type="presParOf" srcId="{F9B47FAB-3E11-4F4E-9716-4B25929242E0}" destId="{304D6C1F-2C5A-4273-A9FF-4FF9A5CB3E26}" srcOrd="3" destOrd="0" presId="urn:microsoft.com/office/officeart/2018/5/layout/IconLeafLabelList"/>
    <dgm:cxn modelId="{C6257FF7-2E26-4DC4-B00E-08D395CF9B4D}" type="presParOf" srcId="{8A856651-6509-48B1-8D47-6741A6CA2723}" destId="{A1B55F94-288D-4A97-A8B0-CD41069F8AF7}" srcOrd="7" destOrd="0" presId="urn:microsoft.com/office/officeart/2018/5/layout/IconLeafLabelList"/>
    <dgm:cxn modelId="{56741A8E-9D8F-4B14-ADE5-C7F620A84E85}" type="presParOf" srcId="{8A856651-6509-48B1-8D47-6741A6CA2723}" destId="{134F31CB-9DE9-46D4-A8D1-2B28A3527702}" srcOrd="8" destOrd="0" presId="urn:microsoft.com/office/officeart/2018/5/layout/IconLeafLabelList"/>
    <dgm:cxn modelId="{B9D8CC74-BE10-4F0A-8DDD-60F58295F928}" type="presParOf" srcId="{134F31CB-9DE9-46D4-A8D1-2B28A3527702}" destId="{2B0E2CED-0E78-4C50-92BC-E4AE54D8697A}" srcOrd="0" destOrd="0" presId="urn:microsoft.com/office/officeart/2018/5/layout/IconLeafLabelList"/>
    <dgm:cxn modelId="{5F066DBB-6D52-42A6-BF77-8658C1C80A67}" type="presParOf" srcId="{134F31CB-9DE9-46D4-A8D1-2B28A3527702}" destId="{E7F5E538-ACD1-4A91-A1FA-329B8544EFB8}" srcOrd="1" destOrd="0" presId="urn:microsoft.com/office/officeart/2018/5/layout/IconLeafLabelList"/>
    <dgm:cxn modelId="{5158412F-4590-4321-A781-6A83C629DA20}" type="presParOf" srcId="{134F31CB-9DE9-46D4-A8D1-2B28A3527702}" destId="{7EDE6D4A-F60B-4DED-84B0-5160D875B156}" srcOrd="2" destOrd="0" presId="urn:microsoft.com/office/officeart/2018/5/layout/IconLeafLabelList"/>
    <dgm:cxn modelId="{9AD015F4-C239-4E22-9EF1-A62633F2A28A}" type="presParOf" srcId="{134F31CB-9DE9-46D4-A8D1-2B28A3527702}" destId="{5188C989-6719-4B0A-B5E7-EDFFA37E67BD}" srcOrd="3" destOrd="0" presId="urn:microsoft.com/office/officeart/2018/5/layout/IconLeafLabelList"/>
    <dgm:cxn modelId="{1ECFDEA6-7B95-4C34-8897-4C6684332308}" type="presParOf" srcId="{8A856651-6509-48B1-8D47-6741A6CA2723}" destId="{D3927A13-971B-4CEA-A635-1182BE1F8BDA}" srcOrd="9" destOrd="0" presId="urn:microsoft.com/office/officeart/2018/5/layout/IconLeafLabelList"/>
    <dgm:cxn modelId="{0F36200A-F814-40AB-9908-5D4ACD601DD0}" type="presParOf" srcId="{8A856651-6509-48B1-8D47-6741A6CA2723}" destId="{3044F0C6-FA01-4B9D-9B22-F4E11FC4D81B}" srcOrd="10" destOrd="0" presId="urn:microsoft.com/office/officeart/2018/5/layout/IconLeafLabelList"/>
    <dgm:cxn modelId="{E8A1BF86-7518-4F2C-A2CA-5328615C33A9}" type="presParOf" srcId="{3044F0C6-FA01-4B9D-9B22-F4E11FC4D81B}" destId="{3DEC395D-DAA8-443E-9E7F-516D7A3797B4}" srcOrd="0" destOrd="0" presId="urn:microsoft.com/office/officeart/2018/5/layout/IconLeafLabelList"/>
    <dgm:cxn modelId="{FB5F76CA-5B51-4CEA-8CD7-CAEF64EA3151}" type="presParOf" srcId="{3044F0C6-FA01-4B9D-9B22-F4E11FC4D81B}" destId="{0721D2A1-F973-4DB1-B987-C4414A155EE1}" srcOrd="1" destOrd="0" presId="urn:microsoft.com/office/officeart/2018/5/layout/IconLeafLabelList"/>
    <dgm:cxn modelId="{C1270C4C-434C-4C17-934E-918A60564E7A}" type="presParOf" srcId="{3044F0C6-FA01-4B9D-9B22-F4E11FC4D81B}" destId="{9A957269-A239-47D2-A794-18199CE16AB4}" srcOrd="2" destOrd="0" presId="urn:microsoft.com/office/officeart/2018/5/layout/IconLeafLabelList"/>
    <dgm:cxn modelId="{2AC92C89-ED80-4070-8079-9694F236F34A}" type="presParOf" srcId="{3044F0C6-FA01-4B9D-9B22-F4E11FC4D81B}" destId="{C7A2177A-7D76-41B1-82CE-DE7B06D75133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39DEAC-635C-47CE-BDD6-323FB44707F9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AD7962B-BAEC-411C-92D5-DB4FDACC1EC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Tenorite"/>
              <a:cs typeface="Aldhabi"/>
            </a:rPr>
            <a:t>Time Based Apprenticeship</a:t>
          </a:r>
          <a:endParaRPr lang="en-US">
            <a:latin typeface="Tenorite"/>
            <a:cs typeface="Aldhabi"/>
          </a:endParaRPr>
        </a:p>
      </dgm:t>
    </dgm:pt>
    <dgm:pt modelId="{055380EA-6D12-4823-94A0-F38A428EB627}" type="parTrans" cxnId="{839EB678-F111-4E97-8D52-DC8BD81FD02C}">
      <dgm:prSet/>
      <dgm:spPr/>
      <dgm:t>
        <a:bodyPr/>
        <a:lstStyle/>
        <a:p>
          <a:endParaRPr lang="en-US"/>
        </a:p>
      </dgm:t>
    </dgm:pt>
    <dgm:pt modelId="{4051133D-7878-4960-879D-C3405FDD840A}" type="sibTrans" cxnId="{839EB678-F111-4E97-8D52-DC8BD81FD02C}">
      <dgm:prSet/>
      <dgm:spPr/>
      <dgm:t>
        <a:bodyPr/>
        <a:lstStyle/>
        <a:p>
          <a:endParaRPr lang="en-US"/>
        </a:p>
      </dgm:t>
    </dgm:pt>
    <dgm:pt modelId="{2FBD5A3F-8B7E-43E4-8012-05E695F3A58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Tenorite"/>
              <a:cs typeface="Aldhabi"/>
            </a:rPr>
            <a:t>Competency Based Apprenticeship</a:t>
          </a:r>
          <a:endParaRPr lang="en-US" dirty="0">
            <a:latin typeface="Tenorite"/>
            <a:cs typeface="Aldhabi"/>
          </a:endParaRPr>
        </a:p>
      </dgm:t>
    </dgm:pt>
    <dgm:pt modelId="{22D5ED09-8AAA-4178-A058-31B828D54602}" type="parTrans" cxnId="{97D173F8-F806-431A-951C-5836550CF67C}">
      <dgm:prSet/>
      <dgm:spPr/>
      <dgm:t>
        <a:bodyPr/>
        <a:lstStyle/>
        <a:p>
          <a:endParaRPr lang="en-US"/>
        </a:p>
      </dgm:t>
    </dgm:pt>
    <dgm:pt modelId="{9082A65A-CFFB-4835-8030-F5C09209F173}" type="sibTrans" cxnId="{97D173F8-F806-431A-951C-5836550CF67C}">
      <dgm:prSet/>
      <dgm:spPr/>
      <dgm:t>
        <a:bodyPr/>
        <a:lstStyle/>
        <a:p>
          <a:endParaRPr lang="en-US"/>
        </a:p>
      </dgm:t>
    </dgm:pt>
    <dgm:pt modelId="{D24630AB-3087-4BDF-BE15-B711A37A11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Tenorite"/>
              <a:cs typeface="Aldhabi"/>
            </a:rPr>
            <a:t>Hy-Brid Apprenticeships</a:t>
          </a:r>
          <a:endParaRPr lang="en-US">
            <a:latin typeface="Tenorite"/>
            <a:cs typeface="Aldhabi"/>
          </a:endParaRPr>
        </a:p>
      </dgm:t>
    </dgm:pt>
    <dgm:pt modelId="{F14937C2-F173-4040-8ECB-DA86B8607D6A}" type="parTrans" cxnId="{26F28409-F750-4B84-A9C5-C093159C205D}">
      <dgm:prSet/>
      <dgm:spPr/>
      <dgm:t>
        <a:bodyPr/>
        <a:lstStyle/>
        <a:p>
          <a:endParaRPr lang="en-US"/>
        </a:p>
      </dgm:t>
    </dgm:pt>
    <dgm:pt modelId="{82C9B14A-97D7-4ED0-99E7-C3103825117D}" type="sibTrans" cxnId="{26F28409-F750-4B84-A9C5-C093159C205D}">
      <dgm:prSet/>
      <dgm:spPr/>
      <dgm:t>
        <a:bodyPr/>
        <a:lstStyle/>
        <a:p>
          <a:endParaRPr lang="en-US"/>
        </a:p>
      </dgm:t>
    </dgm:pt>
    <dgm:pt modelId="{52B11214-12DF-440F-96DA-E1681AF9127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Tenorite"/>
              <a:cs typeface="Aharoni"/>
            </a:rPr>
            <a:t>Quality Pre-Apprenticeship</a:t>
          </a:r>
        </a:p>
      </dgm:t>
    </dgm:pt>
    <dgm:pt modelId="{20FB4C6A-7E3A-4BA0-9785-68CA6F13CB73}" type="parTrans" cxnId="{9289F515-F258-41CC-94AE-AC4DD1637790}">
      <dgm:prSet/>
      <dgm:spPr/>
      <dgm:t>
        <a:bodyPr/>
        <a:lstStyle/>
        <a:p>
          <a:endParaRPr lang="en-US"/>
        </a:p>
      </dgm:t>
    </dgm:pt>
    <dgm:pt modelId="{000E53C6-F00D-4816-8A99-4DA8729E5F27}" type="sibTrans" cxnId="{9289F515-F258-41CC-94AE-AC4DD1637790}">
      <dgm:prSet/>
      <dgm:spPr/>
      <dgm:t>
        <a:bodyPr/>
        <a:lstStyle/>
        <a:p>
          <a:endParaRPr lang="en-US"/>
        </a:p>
      </dgm:t>
    </dgm:pt>
    <dgm:pt modelId="{B96E2891-4040-43DA-ACB0-6B4206C57A9D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Trebuchet MS" panose="020B0603020202020204"/>
            </a:rPr>
            <a:t>High School Registered Apprenticeship</a:t>
          </a:r>
          <a:endParaRPr lang="en-US" b="1"/>
        </a:p>
      </dgm:t>
    </dgm:pt>
    <dgm:pt modelId="{201DC657-F95B-43EF-AD08-17D2035E12A3}" type="parTrans" cxnId="{B77F800D-72E9-4402-B89A-E183395294FA}">
      <dgm:prSet/>
      <dgm:spPr/>
      <dgm:t>
        <a:bodyPr/>
        <a:lstStyle/>
        <a:p>
          <a:endParaRPr lang="en-US"/>
        </a:p>
      </dgm:t>
    </dgm:pt>
    <dgm:pt modelId="{B05BBCFC-73E4-415A-964D-C77EE31D0E79}" type="sibTrans" cxnId="{B77F800D-72E9-4402-B89A-E183395294FA}">
      <dgm:prSet/>
      <dgm:spPr/>
      <dgm:t>
        <a:bodyPr/>
        <a:lstStyle/>
        <a:p>
          <a:endParaRPr lang="en-US"/>
        </a:p>
      </dgm:t>
    </dgm:pt>
    <dgm:pt modelId="{95D3B166-3BBC-4D94-8CE9-9BD46C0B8CE1}" type="pres">
      <dgm:prSet presAssocID="{4839DEAC-635C-47CE-BDD6-323FB44707F9}" presName="root" presStyleCnt="0">
        <dgm:presLayoutVars>
          <dgm:dir/>
          <dgm:resizeHandles val="exact"/>
        </dgm:presLayoutVars>
      </dgm:prSet>
      <dgm:spPr/>
    </dgm:pt>
    <dgm:pt modelId="{1BAF7FC1-5251-4F98-87DC-B88855110658}" type="pres">
      <dgm:prSet presAssocID="{AAD7962B-BAEC-411C-92D5-DB4FDACC1ECC}" presName="compNode" presStyleCnt="0"/>
      <dgm:spPr/>
    </dgm:pt>
    <dgm:pt modelId="{DEE4DFB0-76E7-4114-8E34-E8AA213D8EA8}" type="pres">
      <dgm:prSet presAssocID="{AAD7962B-BAEC-411C-92D5-DB4FDACC1ECC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B3601769-9376-42CC-8A13-516E007AF135}" type="pres">
      <dgm:prSet presAssocID="{AAD7962B-BAEC-411C-92D5-DB4FDACC1ECC}" presName="spaceRect" presStyleCnt="0"/>
      <dgm:spPr/>
    </dgm:pt>
    <dgm:pt modelId="{A7BCBA29-2436-4501-B8AA-39E2E47D5DD9}" type="pres">
      <dgm:prSet presAssocID="{AAD7962B-BAEC-411C-92D5-DB4FDACC1ECC}" presName="textRect" presStyleLbl="revTx" presStyleIdx="0" presStyleCnt="5">
        <dgm:presLayoutVars>
          <dgm:chMax val="1"/>
          <dgm:chPref val="1"/>
        </dgm:presLayoutVars>
      </dgm:prSet>
      <dgm:spPr/>
    </dgm:pt>
    <dgm:pt modelId="{900F9B18-F954-45C6-AC26-831604E55D0A}" type="pres">
      <dgm:prSet presAssocID="{4051133D-7878-4960-879D-C3405FDD840A}" presName="sibTrans" presStyleCnt="0"/>
      <dgm:spPr/>
    </dgm:pt>
    <dgm:pt modelId="{39D4CD7C-1F32-44E6-9E93-C3EAF53EF58B}" type="pres">
      <dgm:prSet presAssocID="{2FBD5A3F-8B7E-43E4-8012-05E695F3A58D}" presName="compNode" presStyleCnt="0"/>
      <dgm:spPr/>
    </dgm:pt>
    <dgm:pt modelId="{7FEB10C9-48A0-4929-AF6B-CD3FBE9B861C}" type="pres">
      <dgm:prSet presAssocID="{2FBD5A3F-8B7E-43E4-8012-05E695F3A58D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22827707-EA78-42D4-A39D-F2CEAA2754A6}" type="pres">
      <dgm:prSet presAssocID="{2FBD5A3F-8B7E-43E4-8012-05E695F3A58D}" presName="spaceRect" presStyleCnt="0"/>
      <dgm:spPr/>
    </dgm:pt>
    <dgm:pt modelId="{804DEF9D-F6A7-4A64-B8A3-D0D7F7B7D0E4}" type="pres">
      <dgm:prSet presAssocID="{2FBD5A3F-8B7E-43E4-8012-05E695F3A58D}" presName="textRect" presStyleLbl="revTx" presStyleIdx="1" presStyleCnt="5">
        <dgm:presLayoutVars>
          <dgm:chMax val="1"/>
          <dgm:chPref val="1"/>
        </dgm:presLayoutVars>
      </dgm:prSet>
      <dgm:spPr/>
    </dgm:pt>
    <dgm:pt modelId="{8A437C43-6CE5-4AED-93BE-4910AD26634C}" type="pres">
      <dgm:prSet presAssocID="{9082A65A-CFFB-4835-8030-F5C09209F173}" presName="sibTrans" presStyleCnt="0"/>
      <dgm:spPr/>
    </dgm:pt>
    <dgm:pt modelId="{13DFE8D1-323A-4526-A06E-7D7F17D5B926}" type="pres">
      <dgm:prSet presAssocID="{D24630AB-3087-4BDF-BE15-B711A37A11E1}" presName="compNode" presStyleCnt="0"/>
      <dgm:spPr/>
    </dgm:pt>
    <dgm:pt modelId="{8CD3684E-5EEF-4D52-93D9-42A3F712677E}" type="pres">
      <dgm:prSet presAssocID="{D24630AB-3087-4BDF-BE15-B711A37A11E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CBB1511B-12FF-433A-A18C-7E36A3CDE027}" type="pres">
      <dgm:prSet presAssocID="{D24630AB-3087-4BDF-BE15-B711A37A11E1}" presName="spaceRect" presStyleCnt="0"/>
      <dgm:spPr/>
    </dgm:pt>
    <dgm:pt modelId="{71C7034D-3808-4E3B-978C-51DA12BDDF55}" type="pres">
      <dgm:prSet presAssocID="{D24630AB-3087-4BDF-BE15-B711A37A11E1}" presName="textRect" presStyleLbl="revTx" presStyleIdx="2" presStyleCnt="5">
        <dgm:presLayoutVars>
          <dgm:chMax val="1"/>
          <dgm:chPref val="1"/>
        </dgm:presLayoutVars>
      </dgm:prSet>
      <dgm:spPr/>
    </dgm:pt>
    <dgm:pt modelId="{E37A8E53-F959-4B8C-A6BE-FD7D1D9D4C1B}" type="pres">
      <dgm:prSet presAssocID="{82C9B14A-97D7-4ED0-99E7-C3103825117D}" presName="sibTrans" presStyleCnt="0"/>
      <dgm:spPr/>
    </dgm:pt>
    <dgm:pt modelId="{BA01CD6F-D2EA-41E6-B979-11F046B82A5B}" type="pres">
      <dgm:prSet presAssocID="{52B11214-12DF-440F-96DA-E1681AF9127E}" presName="compNode" presStyleCnt="0"/>
      <dgm:spPr/>
    </dgm:pt>
    <dgm:pt modelId="{7BEEBB6D-C2CD-47FB-BD19-4DA5D1BF8173}" type="pres">
      <dgm:prSet presAssocID="{52B11214-12DF-440F-96DA-E1681AF9127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21850D19-10A8-4222-BE4A-C54459F3E099}" type="pres">
      <dgm:prSet presAssocID="{52B11214-12DF-440F-96DA-E1681AF9127E}" presName="spaceRect" presStyleCnt="0"/>
      <dgm:spPr/>
    </dgm:pt>
    <dgm:pt modelId="{6FC020F6-1557-4E19-8232-73241B067D53}" type="pres">
      <dgm:prSet presAssocID="{52B11214-12DF-440F-96DA-E1681AF9127E}" presName="textRect" presStyleLbl="revTx" presStyleIdx="3" presStyleCnt="5">
        <dgm:presLayoutVars>
          <dgm:chMax val="1"/>
          <dgm:chPref val="1"/>
        </dgm:presLayoutVars>
      </dgm:prSet>
      <dgm:spPr/>
    </dgm:pt>
    <dgm:pt modelId="{73CE1F06-797B-48D9-96F4-BDEDEA8BC5CD}" type="pres">
      <dgm:prSet presAssocID="{000E53C6-F00D-4816-8A99-4DA8729E5F27}" presName="sibTrans" presStyleCnt="0"/>
      <dgm:spPr/>
    </dgm:pt>
    <dgm:pt modelId="{BE95F86E-419A-4F3D-ABD8-50A0D92E2A8D}" type="pres">
      <dgm:prSet presAssocID="{B96E2891-4040-43DA-ACB0-6B4206C57A9D}" presName="compNode" presStyleCnt="0"/>
      <dgm:spPr/>
    </dgm:pt>
    <dgm:pt modelId="{BA67B30F-5ADF-4145-AEA2-855B86D430C2}" type="pres">
      <dgm:prSet presAssocID="{B96E2891-4040-43DA-ACB0-6B4206C57A9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D0AF7BDA-EA92-4CA3-9ED9-69C9A5C89F31}" type="pres">
      <dgm:prSet presAssocID="{B96E2891-4040-43DA-ACB0-6B4206C57A9D}" presName="spaceRect" presStyleCnt="0"/>
      <dgm:spPr/>
    </dgm:pt>
    <dgm:pt modelId="{7340D4D5-85C0-4A65-A3E7-A83F53C576DE}" type="pres">
      <dgm:prSet presAssocID="{B96E2891-4040-43DA-ACB0-6B4206C57A9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26F28409-F750-4B84-A9C5-C093159C205D}" srcId="{4839DEAC-635C-47CE-BDD6-323FB44707F9}" destId="{D24630AB-3087-4BDF-BE15-B711A37A11E1}" srcOrd="2" destOrd="0" parTransId="{F14937C2-F173-4040-8ECB-DA86B8607D6A}" sibTransId="{82C9B14A-97D7-4ED0-99E7-C3103825117D}"/>
    <dgm:cxn modelId="{B77F800D-72E9-4402-B89A-E183395294FA}" srcId="{4839DEAC-635C-47CE-BDD6-323FB44707F9}" destId="{B96E2891-4040-43DA-ACB0-6B4206C57A9D}" srcOrd="4" destOrd="0" parTransId="{201DC657-F95B-43EF-AD08-17D2035E12A3}" sibTransId="{B05BBCFC-73E4-415A-964D-C77EE31D0E79}"/>
    <dgm:cxn modelId="{9289F515-F258-41CC-94AE-AC4DD1637790}" srcId="{4839DEAC-635C-47CE-BDD6-323FB44707F9}" destId="{52B11214-12DF-440F-96DA-E1681AF9127E}" srcOrd="3" destOrd="0" parTransId="{20FB4C6A-7E3A-4BA0-9785-68CA6F13CB73}" sibTransId="{000E53C6-F00D-4816-8A99-4DA8729E5F27}"/>
    <dgm:cxn modelId="{20315627-E248-4B76-ACCC-265D49F52C4C}" type="presOf" srcId="{52B11214-12DF-440F-96DA-E1681AF9127E}" destId="{6FC020F6-1557-4E19-8232-73241B067D53}" srcOrd="0" destOrd="0" presId="urn:microsoft.com/office/officeart/2018/2/layout/IconLabelList"/>
    <dgm:cxn modelId="{5CE6B64E-F155-4F9A-A347-03DA0B277AB7}" type="presOf" srcId="{D24630AB-3087-4BDF-BE15-B711A37A11E1}" destId="{71C7034D-3808-4E3B-978C-51DA12BDDF55}" srcOrd="0" destOrd="0" presId="urn:microsoft.com/office/officeart/2018/2/layout/IconLabelList"/>
    <dgm:cxn modelId="{A0747555-C1A0-4FBB-9750-CD45699A0CF1}" type="presOf" srcId="{B96E2891-4040-43DA-ACB0-6B4206C57A9D}" destId="{7340D4D5-85C0-4A65-A3E7-A83F53C576DE}" srcOrd="0" destOrd="0" presId="urn:microsoft.com/office/officeart/2018/2/layout/IconLabelList"/>
    <dgm:cxn modelId="{839EB678-F111-4E97-8D52-DC8BD81FD02C}" srcId="{4839DEAC-635C-47CE-BDD6-323FB44707F9}" destId="{AAD7962B-BAEC-411C-92D5-DB4FDACC1ECC}" srcOrd="0" destOrd="0" parTransId="{055380EA-6D12-4823-94A0-F38A428EB627}" sibTransId="{4051133D-7878-4960-879D-C3405FDD840A}"/>
    <dgm:cxn modelId="{2AFB06BA-EC00-43EC-877A-1A926B67D193}" type="presOf" srcId="{2FBD5A3F-8B7E-43E4-8012-05E695F3A58D}" destId="{804DEF9D-F6A7-4A64-B8A3-D0D7F7B7D0E4}" srcOrd="0" destOrd="0" presId="urn:microsoft.com/office/officeart/2018/2/layout/IconLabelList"/>
    <dgm:cxn modelId="{CEFF13C7-EBC2-4399-AB0A-FB9B2067F127}" type="presOf" srcId="{4839DEAC-635C-47CE-BDD6-323FB44707F9}" destId="{95D3B166-3BBC-4D94-8CE9-9BD46C0B8CE1}" srcOrd="0" destOrd="0" presId="urn:microsoft.com/office/officeart/2018/2/layout/IconLabelList"/>
    <dgm:cxn modelId="{A3021BE7-3370-436F-B415-1F6C9459311C}" type="presOf" srcId="{AAD7962B-BAEC-411C-92D5-DB4FDACC1ECC}" destId="{A7BCBA29-2436-4501-B8AA-39E2E47D5DD9}" srcOrd="0" destOrd="0" presId="urn:microsoft.com/office/officeart/2018/2/layout/IconLabelList"/>
    <dgm:cxn modelId="{97D173F8-F806-431A-951C-5836550CF67C}" srcId="{4839DEAC-635C-47CE-BDD6-323FB44707F9}" destId="{2FBD5A3F-8B7E-43E4-8012-05E695F3A58D}" srcOrd="1" destOrd="0" parTransId="{22D5ED09-8AAA-4178-A058-31B828D54602}" sibTransId="{9082A65A-CFFB-4835-8030-F5C09209F173}"/>
    <dgm:cxn modelId="{6FED8A14-E196-468B-B18E-068A99D72CA7}" type="presParOf" srcId="{95D3B166-3BBC-4D94-8CE9-9BD46C0B8CE1}" destId="{1BAF7FC1-5251-4F98-87DC-B88855110658}" srcOrd="0" destOrd="0" presId="urn:microsoft.com/office/officeart/2018/2/layout/IconLabelList"/>
    <dgm:cxn modelId="{118DE169-5F85-43D6-941A-25FAB92E1A42}" type="presParOf" srcId="{1BAF7FC1-5251-4F98-87DC-B88855110658}" destId="{DEE4DFB0-76E7-4114-8E34-E8AA213D8EA8}" srcOrd="0" destOrd="0" presId="urn:microsoft.com/office/officeart/2018/2/layout/IconLabelList"/>
    <dgm:cxn modelId="{6CFB680B-639E-4943-BE56-CC809D7A3972}" type="presParOf" srcId="{1BAF7FC1-5251-4F98-87DC-B88855110658}" destId="{B3601769-9376-42CC-8A13-516E007AF135}" srcOrd="1" destOrd="0" presId="urn:microsoft.com/office/officeart/2018/2/layout/IconLabelList"/>
    <dgm:cxn modelId="{037378CA-3F85-4A1E-BB45-936E1E81E490}" type="presParOf" srcId="{1BAF7FC1-5251-4F98-87DC-B88855110658}" destId="{A7BCBA29-2436-4501-B8AA-39E2E47D5DD9}" srcOrd="2" destOrd="0" presId="urn:microsoft.com/office/officeart/2018/2/layout/IconLabelList"/>
    <dgm:cxn modelId="{43DF4265-FEF0-4584-B3FC-D9DC86343172}" type="presParOf" srcId="{95D3B166-3BBC-4D94-8CE9-9BD46C0B8CE1}" destId="{900F9B18-F954-45C6-AC26-831604E55D0A}" srcOrd="1" destOrd="0" presId="urn:microsoft.com/office/officeart/2018/2/layout/IconLabelList"/>
    <dgm:cxn modelId="{9927BCBA-CF2F-40B1-8324-ABE1A06CA122}" type="presParOf" srcId="{95D3B166-3BBC-4D94-8CE9-9BD46C0B8CE1}" destId="{39D4CD7C-1F32-44E6-9E93-C3EAF53EF58B}" srcOrd="2" destOrd="0" presId="urn:microsoft.com/office/officeart/2018/2/layout/IconLabelList"/>
    <dgm:cxn modelId="{2588CE45-D9DD-40C6-B320-3A4ECE431D7F}" type="presParOf" srcId="{39D4CD7C-1F32-44E6-9E93-C3EAF53EF58B}" destId="{7FEB10C9-48A0-4929-AF6B-CD3FBE9B861C}" srcOrd="0" destOrd="0" presId="urn:microsoft.com/office/officeart/2018/2/layout/IconLabelList"/>
    <dgm:cxn modelId="{27E2E2EC-AC32-4F0E-B243-57F8EB4F5B6E}" type="presParOf" srcId="{39D4CD7C-1F32-44E6-9E93-C3EAF53EF58B}" destId="{22827707-EA78-42D4-A39D-F2CEAA2754A6}" srcOrd="1" destOrd="0" presId="urn:microsoft.com/office/officeart/2018/2/layout/IconLabelList"/>
    <dgm:cxn modelId="{EF3087D4-F34A-49B8-ACDB-9EC9322B15FD}" type="presParOf" srcId="{39D4CD7C-1F32-44E6-9E93-C3EAF53EF58B}" destId="{804DEF9D-F6A7-4A64-B8A3-D0D7F7B7D0E4}" srcOrd="2" destOrd="0" presId="urn:microsoft.com/office/officeart/2018/2/layout/IconLabelList"/>
    <dgm:cxn modelId="{FD741A88-9D3B-4842-B948-99C6D47A4DF1}" type="presParOf" srcId="{95D3B166-3BBC-4D94-8CE9-9BD46C0B8CE1}" destId="{8A437C43-6CE5-4AED-93BE-4910AD26634C}" srcOrd="3" destOrd="0" presId="urn:microsoft.com/office/officeart/2018/2/layout/IconLabelList"/>
    <dgm:cxn modelId="{0AF86584-B291-4C5F-83CB-B793FE583ECB}" type="presParOf" srcId="{95D3B166-3BBC-4D94-8CE9-9BD46C0B8CE1}" destId="{13DFE8D1-323A-4526-A06E-7D7F17D5B926}" srcOrd="4" destOrd="0" presId="urn:microsoft.com/office/officeart/2018/2/layout/IconLabelList"/>
    <dgm:cxn modelId="{CBCE085E-4D66-43EE-88FD-0A3CBB1F70D9}" type="presParOf" srcId="{13DFE8D1-323A-4526-A06E-7D7F17D5B926}" destId="{8CD3684E-5EEF-4D52-93D9-42A3F712677E}" srcOrd="0" destOrd="0" presId="urn:microsoft.com/office/officeart/2018/2/layout/IconLabelList"/>
    <dgm:cxn modelId="{D216C3EB-48CB-44BF-920B-A3ACE1701437}" type="presParOf" srcId="{13DFE8D1-323A-4526-A06E-7D7F17D5B926}" destId="{CBB1511B-12FF-433A-A18C-7E36A3CDE027}" srcOrd="1" destOrd="0" presId="urn:microsoft.com/office/officeart/2018/2/layout/IconLabelList"/>
    <dgm:cxn modelId="{FE74ABEE-95BB-4EA8-B64D-6B082881B8E2}" type="presParOf" srcId="{13DFE8D1-323A-4526-A06E-7D7F17D5B926}" destId="{71C7034D-3808-4E3B-978C-51DA12BDDF55}" srcOrd="2" destOrd="0" presId="urn:microsoft.com/office/officeart/2018/2/layout/IconLabelList"/>
    <dgm:cxn modelId="{8AD59F86-9A57-431C-8A4D-0E3313AF4E93}" type="presParOf" srcId="{95D3B166-3BBC-4D94-8CE9-9BD46C0B8CE1}" destId="{E37A8E53-F959-4B8C-A6BE-FD7D1D9D4C1B}" srcOrd="5" destOrd="0" presId="urn:microsoft.com/office/officeart/2018/2/layout/IconLabelList"/>
    <dgm:cxn modelId="{049332E5-1A6E-443D-994C-DFFFB6EC4F8A}" type="presParOf" srcId="{95D3B166-3BBC-4D94-8CE9-9BD46C0B8CE1}" destId="{BA01CD6F-D2EA-41E6-B979-11F046B82A5B}" srcOrd="6" destOrd="0" presId="urn:microsoft.com/office/officeart/2018/2/layout/IconLabelList"/>
    <dgm:cxn modelId="{A56154FD-23C2-4D5D-A873-3328ABA01D8E}" type="presParOf" srcId="{BA01CD6F-D2EA-41E6-B979-11F046B82A5B}" destId="{7BEEBB6D-C2CD-47FB-BD19-4DA5D1BF8173}" srcOrd="0" destOrd="0" presId="urn:microsoft.com/office/officeart/2018/2/layout/IconLabelList"/>
    <dgm:cxn modelId="{CAB71C9C-5657-4ED7-986F-04FF661C1CCB}" type="presParOf" srcId="{BA01CD6F-D2EA-41E6-B979-11F046B82A5B}" destId="{21850D19-10A8-4222-BE4A-C54459F3E099}" srcOrd="1" destOrd="0" presId="urn:microsoft.com/office/officeart/2018/2/layout/IconLabelList"/>
    <dgm:cxn modelId="{6FDCF340-64FF-4F8C-BCDB-F3AAEAFBE282}" type="presParOf" srcId="{BA01CD6F-D2EA-41E6-B979-11F046B82A5B}" destId="{6FC020F6-1557-4E19-8232-73241B067D53}" srcOrd="2" destOrd="0" presId="urn:microsoft.com/office/officeart/2018/2/layout/IconLabelList"/>
    <dgm:cxn modelId="{36FB8F82-7810-4622-BCF2-B67082677E5F}" type="presParOf" srcId="{95D3B166-3BBC-4D94-8CE9-9BD46C0B8CE1}" destId="{73CE1F06-797B-48D9-96F4-BDEDEA8BC5CD}" srcOrd="7" destOrd="0" presId="urn:microsoft.com/office/officeart/2018/2/layout/IconLabelList"/>
    <dgm:cxn modelId="{BAE8E5B5-5950-4759-98DB-5BBB8F5C28C3}" type="presParOf" srcId="{95D3B166-3BBC-4D94-8CE9-9BD46C0B8CE1}" destId="{BE95F86E-419A-4F3D-ABD8-50A0D92E2A8D}" srcOrd="8" destOrd="0" presId="urn:microsoft.com/office/officeart/2018/2/layout/IconLabelList"/>
    <dgm:cxn modelId="{167B0DD5-D91A-457A-99A9-1D448228582B}" type="presParOf" srcId="{BE95F86E-419A-4F3D-ABD8-50A0D92E2A8D}" destId="{BA67B30F-5ADF-4145-AEA2-855B86D430C2}" srcOrd="0" destOrd="0" presId="urn:microsoft.com/office/officeart/2018/2/layout/IconLabelList"/>
    <dgm:cxn modelId="{E4DF5AEE-FDE7-4BF8-B03E-F6675CF9BE05}" type="presParOf" srcId="{BE95F86E-419A-4F3D-ABD8-50A0D92E2A8D}" destId="{D0AF7BDA-EA92-4CA3-9ED9-69C9A5C89F31}" srcOrd="1" destOrd="0" presId="urn:microsoft.com/office/officeart/2018/2/layout/IconLabelList"/>
    <dgm:cxn modelId="{81FF917C-7625-4359-9F24-0E5A6CC60827}" type="presParOf" srcId="{BE95F86E-419A-4F3D-ABD8-50A0D92E2A8D}" destId="{7340D4D5-85C0-4A65-A3E7-A83F53C576D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BCC83-F78A-46D2-B545-55E517B2760B}">
      <dsp:nvSpPr>
        <dsp:cNvPr id="0" name=""/>
        <dsp:cNvSpPr/>
      </dsp:nvSpPr>
      <dsp:spPr>
        <a:xfrm>
          <a:off x="200763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3E66D6-FF09-49B5-82CA-D172FD615F73}">
      <dsp:nvSpPr>
        <dsp:cNvPr id="0" name=""/>
        <dsp:cNvSpPr/>
      </dsp:nvSpPr>
      <dsp:spPr>
        <a:xfrm>
          <a:off x="332160" y="268774"/>
          <a:ext cx="353759" cy="35375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14850-B8A7-465C-9DF9-E90C45490F5E}">
      <dsp:nvSpPr>
        <dsp:cNvPr id="0" name=""/>
        <dsp:cNvSpPr/>
      </dsp:nvSpPr>
      <dsp:spPr>
        <a:xfrm>
          <a:off x="3669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enorite"/>
              <a:cs typeface="Aldhabi"/>
            </a:rPr>
            <a:t>Customized Training</a:t>
          </a:r>
          <a:endParaRPr lang="en-US" sz="1100" kern="1200">
            <a:latin typeface="Tenorite"/>
            <a:cs typeface="Aldhabi"/>
          </a:endParaRPr>
        </a:p>
      </dsp:txBody>
      <dsp:txXfrm>
        <a:off x="3669" y="945971"/>
        <a:ext cx="1010742" cy="404296"/>
      </dsp:txXfrm>
    </dsp:sp>
    <dsp:sp modelId="{275C9623-0E0C-48A4-BD6B-725AB41EAB93}">
      <dsp:nvSpPr>
        <dsp:cNvPr id="0" name=""/>
        <dsp:cNvSpPr/>
      </dsp:nvSpPr>
      <dsp:spPr>
        <a:xfrm>
          <a:off x="1388386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58FBC9-F007-4162-B53B-4C2512243113}">
      <dsp:nvSpPr>
        <dsp:cNvPr id="0" name=""/>
        <dsp:cNvSpPr/>
      </dsp:nvSpPr>
      <dsp:spPr>
        <a:xfrm>
          <a:off x="1519782" y="268774"/>
          <a:ext cx="353759" cy="35375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9807DE-3C8A-49A7-B7C6-7E199D7A5C87}">
      <dsp:nvSpPr>
        <dsp:cNvPr id="0" name=""/>
        <dsp:cNvSpPr/>
      </dsp:nvSpPr>
      <dsp:spPr>
        <a:xfrm>
          <a:off x="1191291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enorite"/>
              <a:cs typeface="Aldhabi"/>
            </a:rPr>
            <a:t>Increased Knowledge</a:t>
          </a:r>
        </a:p>
      </dsp:txBody>
      <dsp:txXfrm>
        <a:off x="1191291" y="945971"/>
        <a:ext cx="1010742" cy="404296"/>
      </dsp:txXfrm>
    </dsp:sp>
    <dsp:sp modelId="{5DF17CCD-248A-49D3-AC98-45B460AB1419}">
      <dsp:nvSpPr>
        <dsp:cNvPr id="0" name=""/>
        <dsp:cNvSpPr/>
      </dsp:nvSpPr>
      <dsp:spPr>
        <a:xfrm>
          <a:off x="2576008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369F8E-034D-4ADD-BC82-E8C55C2681EA}">
      <dsp:nvSpPr>
        <dsp:cNvPr id="0" name=""/>
        <dsp:cNvSpPr/>
      </dsp:nvSpPr>
      <dsp:spPr>
        <a:xfrm>
          <a:off x="2707404" y="268774"/>
          <a:ext cx="353759" cy="35375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D5700-5A91-4D56-861C-96FDC582EF13}">
      <dsp:nvSpPr>
        <dsp:cNvPr id="0" name=""/>
        <dsp:cNvSpPr/>
      </dsp:nvSpPr>
      <dsp:spPr>
        <a:xfrm>
          <a:off x="2378913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enorite"/>
              <a:cs typeface="Aldhabi"/>
            </a:rPr>
            <a:t>Enhanced Employee Retention</a:t>
          </a:r>
        </a:p>
      </dsp:txBody>
      <dsp:txXfrm>
        <a:off x="2378913" y="945971"/>
        <a:ext cx="1010742" cy="404296"/>
      </dsp:txXfrm>
    </dsp:sp>
    <dsp:sp modelId="{4576C3C5-9F04-41C8-B362-C15FFA979A5B}">
      <dsp:nvSpPr>
        <dsp:cNvPr id="0" name=""/>
        <dsp:cNvSpPr/>
      </dsp:nvSpPr>
      <dsp:spPr>
        <a:xfrm>
          <a:off x="3763630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B430FE-4E41-4096-9A20-BF30836228F3}">
      <dsp:nvSpPr>
        <dsp:cNvPr id="0" name=""/>
        <dsp:cNvSpPr/>
      </dsp:nvSpPr>
      <dsp:spPr>
        <a:xfrm>
          <a:off x="3895026" y="268774"/>
          <a:ext cx="353759" cy="35375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4D6C1F-2C5A-4273-A9FF-4FF9A5CB3E26}">
      <dsp:nvSpPr>
        <dsp:cNvPr id="0" name=""/>
        <dsp:cNvSpPr/>
      </dsp:nvSpPr>
      <dsp:spPr>
        <a:xfrm>
          <a:off x="3566535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enorite"/>
              <a:cs typeface="Aharoni"/>
            </a:rPr>
            <a:t>A safer workplace</a:t>
          </a:r>
        </a:p>
      </dsp:txBody>
      <dsp:txXfrm>
        <a:off x="3566535" y="945971"/>
        <a:ext cx="1010742" cy="404296"/>
      </dsp:txXfrm>
    </dsp:sp>
    <dsp:sp modelId="{2B0E2CED-0E78-4C50-92BC-E4AE54D8697A}">
      <dsp:nvSpPr>
        <dsp:cNvPr id="0" name=""/>
        <dsp:cNvSpPr/>
      </dsp:nvSpPr>
      <dsp:spPr>
        <a:xfrm>
          <a:off x="4951252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5E538-ACD1-4A91-A1FA-329B8544EFB8}">
      <dsp:nvSpPr>
        <dsp:cNvPr id="0" name=""/>
        <dsp:cNvSpPr/>
      </dsp:nvSpPr>
      <dsp:spPr>
        <a:xfrm>
          <a:off x="5082648" y="268774"/>
          <a:ext cx="353759" cy="35375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8C989-6719-4B0A-B5E7-EDFFA37E67BD}">
      <dsp:nvSpPr>
        <dsp:cNvPr id="0" name=""/>
        <dsp:cNvSpPr/>
      </dsp:nvSpPr>
      <dsp:spPr>
        <a:xfrm>
          <a:off x="4754157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rebuchet MS"/>
            </a:rPr>
            <a:t>Upskill current employees</a:t>
          </a:r>
        </a:p>
      </dsp:txBody>
      <dsp:txXfrm>
        <a:off x="4754157" y="945971"/>
        <a:ext cx="1010742" cy="404296"/>
      </dsp:txXfrm>
    </dsp:sp>
    <dsp:sp modelId="{3DEC395D-DAA8-443E-9E7F-516D7A3797B4}">
      <dsp:nvSpPr>
        <dsp:cNvPr id="0" name=""/>
        <dsp:cNvSpPr/>
      </dsp:nvSpPr>
      <dsp:spPr>
        <a:xfrm>
          <a:off x="6138874" y="137378"/>
          <a:ext cx="616552" cy="616552"/>
        </a:xfrm>
        <a:prstGeom prst="round2DiagRect">
          <a:avLst>
            <a:gd name="adj1" fmla="val 29727"/>
            <a:gd name="adj2" fmla="val 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1D2A1-F973-4DB1-B987-C4414A155EE1}">
      <dsp:nvSpPr>
        <dsp:cNvPr id="0" name=""/>
        <dsp:cNvSpPr/>
      </dsp:nvSpPr>
      <dsp:spPr>
        <a:xfrm>
          <a:off x="6270270" y="268774"/>
          <a:ext cx="353759" cy="353759"/>
        </a:xfrm>
        <a:prstGeom prst="rect">
          <a:avLst/>
        </a:prstGeom>
        <a:solidFill>
          <a:schemeClr val="accent1">
            <a:shade val="80000"/>
            <a:hueOff val="451214"/>
            <a:satOff val="-34896"/>
            <a:lumOff val="328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A2177A-7D76-41B1-82CE-DE7B06D75133}">
      <dsp:nvSpPr>
        <dsp:cNvPr id="0" name=""/>
        <dsp:cNvSpPr/>
      </dsp:nvSpPr>
      <dsp:spPr>
        <a:xfrm>
          <a:off x="5941779" y="945971"/>
          <a:ext cx="1010742" cy="4042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b="1" kern="1200">
              <a:latin typeface="Trebuchet MS"/>
            </a:rPr>
            <a:t>Higher productivity</a:t>
          </a:r>
        </a:p>
      </dsp:txBody>
      <dsp:txXfrm>
        <a:off x="5941779" y="945971"/>
        <a:ext cx="1010742" cy="4042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4DFB0-76E7-4114-8E34-E8AA213D8EA8}">
      <dsp:nvSpPr>
        <dsp:cNvPr id="0" name=""/>
        <dsp:cNvSpPr/>
      </dsp:nvSpPr>
      <dsp:spPr>
        <a:xfrm>
          <a:off x="360856" y="251558"/>
          <a:ext cx="582978" cy="5829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CBA29-2436-4501-B8AA-39E2E47D5DD9}">
      <dsp:nvSpPr>
        <dsp:cNvPr id="0" name=""/>
        <dsp:cNvSpPr/>
      </dsp:nvSpPr>
      <dsp:spPr>
        <a:xfrm>
          <a:off x="4591" y="1028874"/>
          <a:ext cx="1295507" cy="5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Tenorite"/>
              <a:cs typeface="Aldhabi"/>
            </a:rPr>
            <a:t>Time Based Apprenticeship</a:t>
          </a:r>
          <a:endParaRPr lang="en-US" sz="1100" kern="1200">
            <a:latin typeface="Tenorite"/>
            <a:cs typeface="Aldhabi"/>
          </a:endParaRPr>
        </a:p>
      </dsp:txBody>
      <dsp:txXfrm>
        <a:off x="4591" y="1028874"/>
        <a:ext cx="1295507" cy="518203"/>
      </dsp:txXfrm>
    </dsp:sp>
    <dsp:sp modelId="{7FEB10C9-48A0-4929-AF6B-CD3FBE9B861C}">
      <dsp:nvSpPr>
        <dsp:cNvPr id="0" name=""/>
        <dsp:cNvSpPr/>
      </dsp:nvSpPr>
      <dsp:spPr>
        <a:xfrm>
          <a:off x="1883078" y="251558"/>
          <a:ext cx="582978" cy="5829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DEF9D-F6A7-4A64-B8A3-D0D7F7B7D0E4}">
      <dsp:nvSpPr>
        <dsp:cNvPr id="0" name=""/>
        <dsp:cNvSpPr/>
      </dsp:nvSpPr>
      <dsp:spPr>
        <a:xfrm>
          <a:off x="1526813" y="1028874"/>
          <a:ext cx="1295507" cy="5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>
              <a:latin typeface="Tenorite"/>
              <a:cs typeface="Aldhabi"/>
            </a:rPr>
            <a:t>Competency Based Apprenticeship</a:t>
          </a:r>
          <a:endParaRPr lang="en-US" sz="1100" kern="1200" dirty="0">
            <a:latin typeface="Tenorite"/>
            <a:cs typeface="Aldhabi"/>
          </a:endParaRPr>
        </a:p>
      </dsp:txBody>
      <dsp:txXfrm>
        <a:off x="1526813" y="1028874"/>
        <a:ext cx="1295507" cy="518203"/>
      </dsp:txXfrm>
    </dsp:sp>
    <dsp:sp modelId="{8CD3684E-5EEF-4D52-93D9-42A3F712677E}">
      <dsp:nvSpPr>
        <dsp:cNvPr id="0" name=""/>
        <dsp:cNvSpPr/>
      </dsp:nvSpPr>
      <dsp:spPr>
        <a:xfrm>
          <a:off x="3405299" y="251558"/>
          <a:ext cx="582978" cy="5829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7034D-3808-4E3B-978C-51DA12BDDF55}">
      <dsp:nvSpPr>
        <dsp:cNvPr id="0" name=""/>
        <dsp:cNvSpPr/>
      </dsp:nvSpPr>
      <dsp:spPr>
        <a:xfrm>
          <a:off x="3049035" y="1028874"/>
          <a:ext cx="1295507" cy="5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Tenorite"/>
              <a:cs typeface="Aldhabi"/>
            </a:rPr>
            <a:t>Hy-Brid Apprenticeships</a:t>
          </a:r>
          <a:endParaRPr lang="en-US" sz="1100" kern="1200">
            <a:latin typeface="Tenorite"/>
            <a:cs typeface="Aldhabi"/>
          </a:endParaRPr>
        </a:p>
      </dsp:txBody>
      <dsp:txXfrm>
        <a:off x="3049035" y="1028874"/>
        <a:ext cx="1295507" cy="518203"/>
      </dsp:txXfrm>
    </dsp:sp>
    <dsp:sp modelId="{7BEEBB6D-C2CD-47FB-BD19-4DA5D1BF8173}">
      <dsp:nvSpPr>
        <dsp:cNvPr id="0" name=""/>
        <dsp:cNvSpPr/>
      </dsp:nvSpPr>
      <dsp:spPr>
        <a:xfrm>
          <a:off x="4927521" y="251558"/>
          <a:ext cx="582978" cy="58297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020F6-1557-4E19-8232-73241B067D53}">
      <dsp:nvSpPr>
        <dsp:cNvPr id="0" name=""/>
        <dsp:cNvSpPr/>
      </dsp:nvSpPr>
      <dsp:spPr>
        <a:xfrm>
          <a:off x="4571256" y="1028874"/>
          <a:ext cx="1295507" cy="5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Tenorite"/>
              <a:cs typeface="Aharoni"/>
            </a:rPr>
            <a:t>Quality Pre-Apprenticeship</a:t>
          </a:r>
        </a:p>
      </dsp:txBody>
      <dsp:txXfrm>
        <a:off x="4571256" y="1028874"/>
        <a:ext cx="1295507" cy="518203"/>
      </dsp:txXfrm>
    </dsp:sp>
    <dsp:sp modelId="{BA67B30F-5ADF-4145-AEA2-855B86D430C2}">
      <dsp:nvSpPr>
        <dsp:cNvPr id="0" name=""/>
        <dsp:cNvSpPr/>
      </dsp:nvSpPr>
      <dsp:spPr>
        <a:xfrm>
          <a:off x="6449743" y="251558"/>
          <a:ext cx="582978" cy="58297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0D4D5-85C0-4A65-A3E7-A83F53C576DE}">
      <dsp:nvSpPr>
        <dsp:cNvPr id="0" name=""/>
        <dsp:cNvSpPr/>
      </dsp:nvSpPr>
      <dsp:spPr>
        <a:xfrm>
          <a:off x="6093478" y="1028874"/>
          <a:ext cx="1295507" cy="5182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>
              <a:latin typeface="Trebuchet MS" panose="020B0603020202020204"/>
            </a:rPr>
            <a:t>High School Registered Apprenticeship</a:t>
          </a:r>
          <a:endParaRPr lang="en-US" sz="1100" b="1" kern="1200"/>
        </a:p>
      </dsp:txBody>
      <dsp:txXfrm>
        <a:off x="6093478" y="1028874"/>
        <a:ext cx="1295507" cy="518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arnandlearniowa.gov/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RISTOPHER.BYAM@IWD.IOWA.GO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arnandlearniowa.gov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3D96-0E19-4FAA-96D8-502B8DDD2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What is a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/>
              <a:t>Registered Apprenticeship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DFDC2-E9A4-4228-85BC-AD5771571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493758"/>
            <a:ext cx="8637072" cy="977621"/>
          </a:xfrm>
        </p:spPr>
        <p:txBody>
          <a:bodyPr/>
          <a:lstStyle/>
          <a:p>
            <a:r>
              <a:rPr lang="en-US" dirty="0"/>
              <a:t>Who is a strong candidate for a registered apprenticeship?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3017D0-CACE-476C-961E-7EAAC1435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5001" y="4032756"/>
            <a:ext cx="1022272" cy="1022272"/>
          </a:xfrm>
          <a:prstGeom prst="rect">
            <a:avLst/>
          </a:prstGeom>
        </p:spPr>
      </p:pic>
      <p:pic>
        <p:nvPicPr>
          <p:cNvPr id="6" name="Picture 24">
            <a:extLst>
              <a:ext uri="{FF2B5EF4-FFF2-40B4-BE49-F238E27FC236}">
                <a16:creationId xmlns:a16="http://schemas.microsoft.com/office/drawing/2014/main" id="{C7794882-4959-4556-B035-78269C482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779" y="4234949"/>
            <a:ext cx="2609850" cy="772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6B03EF-FBB0-4DFE-8043-A37AF0BEF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5538" y="4118756"/>
            <a:ext cx="1401554" cy="88911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3929F1-9E82-43CA-988D-5F2791FE5427}"/>
              </a:ext>
            </a:extLst>
          </p:cNvPr>
          <p:cNvSpPr txBox="1"/>
          <p:nvPr/>
        </p:nvSpPr>
        <p:spPr>
          <a:xfrm>
            <a:off x="4704805" y="5177933"/>
            <a:ext cx="34986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https://www.earnandlearniowa.gov/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016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C887-2796-43AC-A91B-836D9D9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Registered Apprenticeship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257-EEAE-4692-BF00-BC0BABA1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Goal</a:t>
            </a:r>
            <a:r>
              <a:rPr lang="en-US" dirty="0"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Future Ready Goal: 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70% of Iowa’s workforce to have education or training beyond high school by 2025.</a:t>
            </a:r>
            <a:endParaRPr lang="en-US" b="0" dirty="0">
              <a:solidFill>
                <a:srgbClr val="222A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Goal: </a:t>
            </a:r>
            <a:r>
              <a:rPr lang="en-US" dirty="0">
                <a:solidFill>
                  <a:srgbClr val="222A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en-US" b="0" i="0" dirty="0">
                <a:latin typeface="Calibri" panose="020F0502020204030204" pitchFamily="34" charset="0"/>
                <a:cs typeface="Calibri" panose="020F0502020204030204" pitchFamily="34" charset="0"/>
              </a:rPr>
              <a:t>educe the socioeconomic, ethnic and language achievement gaps in kindergarten through 12th grade and increasing equity in postsecondary enrollment.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b="0" i="0" dirty="0">
                <a:latin typeface="Calibri" panose="020F0502020204030204" pitchFamily="34" charset="0"/>
                <a:cs typeface="Calibri" panose="020F0502020204030204" pitchFamily="34" charset="0"/>
              </a:rPr>
              <a:t>Increase the percent of traditional-age students and adult learners who earn postsecondary degrees, certificates or other quality credentials.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0" i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Goal: </a:t>
            </a:r>
            <a:r>
              <a:rPr lang="en-US" b="0" i="0" dirty="0">
                <a:latin typeface="Calibri" panose="020F0502020204030204" pitchFamily="34" charset="0"/>
                <a:cs typeface="Calibri" panose="020F0502020204030204" pitchFamily="34" charset="0"/>
              </a:rPr>
              <a:t>Advance how degrees, certificates, and other credentials awarded by Iowa postsecondary institutions align with high-demand job needs and job-placement rates.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80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C887-2796-43AC-A91B-836D9D9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Registered Apprenticeship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257-EEAE-4692-BF00-BC0BABA18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28782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OVERVIEW: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Employer Driven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Training Program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Combines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On-the-Job Training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Related Training Instruction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Allows apprentice to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earn a paycheck 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while they learn on the job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Apprentice earns a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National Credential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EMPLOYER BENEFITS: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55C14D62-25F6-4558-BEC5-9F163547AF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3372654"/>
              </p:ext>
            </p:extLst>
          </p:nvPr>
        </p:nvGraphicFramePr>
        <p:xfrm>
          <a:off x="3884103" y="3721708"/>
          <a:ext cx="6956191" cy="1487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871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EC887-2796-43AC-A91B-836D9D9B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Registered Apprenticeship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7257-EEAE-4692-BF00-BC0BABA18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22878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SPONSOR: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Any person, association, committee, or organization </a:t>
            </a: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operating an approved and listed as Registered Apprenticeship Program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Eligible programs can apply for </a:t>
            </a:r>
            <a:r>
              <a:rPr lang="en-US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funding and support through IWD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 MODELS: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9E5A816-FDC4-4E68-A3ED-C5EBAD9B5D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596395"/>
              </p:ext>
            </p:extLst>
          </p:nvPr>
        </p:nvGraphicFramePr>
        <p:xfrm>
          <a:off x="2725782" y="3675017"/>
          <a:ext cx="7393578" cy="1798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350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BA8AF-CFE4-4B94-BE19-B9A37234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What</a:t>
            </a:r>
            <a:r>
              <a:rPr lang="en-US" dirty="0"/>
              <a:t> do our statistics say?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11506C-5F94-4492-A475-0125EF242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4671" y="3197102"/>
            <a:ext cx="3482929" cy="2248181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 Unemployment Rate 3.7% 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(U.S. Bureau of Labor Statistics)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 reached 70.4% labor force participation in November 2019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(U.S. Bureau of Labor Statistics)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jobs, there is low unemployment, but fewer people in the workforce</a:t>
            </a:r>
          </a:p>
        </p:txBody>
      </p:sp>
      <p:pic>
        <p:nvPicPr>
          <p:cNvPr id="7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27DA1B68-D916-445C-BE12-FF30F9513C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2751" y="1922531"/>
            <a:ext cx="5490834" cy="3415299"/>
          </a:xfrm>
        </p:spPr>
      </p:pic>
    </p:spTree>
    <p:extLst>
      <p:ext uri="{BB962C8B-B14F-4D97-AF65-F5344CB8AC3E}">
        <p14:creationId xmlns:p14="http://schemas.microsoft.com/office/powerpoint/2010/main" val="204988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1F117-F01E-C30A-3949-F21E8758F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 and WBL?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6A5C0-3EE2-C49D-3900-0F3E5AE4A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15364"/>
                </a:solidFill>
                <a:effectLst/>
                <a:latin typeface="Montserrat" panose="00000500000000000000" pitchFamily="2" charset="0"/>
              </a:rPr>
              <a:t>$77K Average Starting Salary</a:t>
            </a:r>
          </a:p>
          <a:p>
            <a:pPr lvl="1"/>
            <a:r>
              <a:rPr lang="en-US" b="0" i="0" dirty="0">
                <a:solidFill>
                  <a:srgbClr val="212121"/>
                </a:solidFill>
                <a:effectLst/>
                <a:latin typeface="Montserrat" panose="00000500000000000000" pitchFamily="2" charset="0"/>
              </a:rPr>
              <a:t>Average starting salary after an apprentice completes an apprenticeship program</a:t>
            </a:r>
          </a:p>
          <a:p>
            <a:r>
              <a:rPr lang="en-US" b="1" i="0" dirty="0">
                <a:solidFill>
                  <a:srgbClr val="415364"/>
                </a:solidFill>
                <a:effectLst/>
                <a:latin typeface="Montserrat" panose="00000500000000000000" pitchFamily="2" charset="0"/>
              </a:rPr>
              <a:t>93%Employment Retention</a:t>
            </a:r>
          </a:p>
          <a:p>
            <a:pPr lvl="1"/>
            <a:r>
              <a:rPr lang="en-US" b="0" i="0" dirty="0">
                <a:solidFill>
                  <a:srgbClr val="212121"/>
                </a:solidFill>
                <a:effectLst/>
                <a:latin typeface="Montserrat" panose="00000500000000000000" pitchFamily="2" charset="0"/>
              </a:rPr>
              <a:t>Percentage of apprentices who retain employment after apprenticeship completion</a:t>
            </a:r>
          </a:p>
          <a:p>
            <a:r>
              <a:rPr lang="en-US" b="1" i="0" dirty="0">
                <a:solidFill>
                  <a:srgbClr val="415364"/>
                </a:solidFill>
                <a:effectLst/>
                <a:latin typeface="Montserrat" panose="00000500000000000000" pitchFamily="2" charset="0"/>
              </a:rPr>
              <a:t>$300K+Lifetime Earning Advantage</a:t>
            </a:r>
          </a:p>
          <a:p>
            <a:pPr lvl="1"/>
            <a:r>
              <a:rPr lang="en-US" b="0" i="0" dirty="0">
                <a:solidFill>
                  <a:srgbClr val="212121"/>
                </a:solidFill>
                <a:effectLst/>
                <a:latin typeface="Montserrat" panose="00000500000000000000" pitchFamily="2" charset="0"/>
              </a:rPr>
              <a:t>Apprentice graduates earn more over their lifetime compared to peers who don't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79DAF-2573-799C-B67A-066077576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69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43D96-0E19-4FAA-96D8-502B8DDD2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1410789"/>
            <a:ext cx="8637073" cy="19329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Support?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DFDC2-E9A4-4228-85BC-AD5771571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37417" y="1591492"/>
            <a:ext cx="4151052" cy="10423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KRIS BYAM </a:t>
            </a:r>
          </a:p>
          <a:p>
            <a:pPr>
              <a:lnSpc>
                <a:spcPct val="100000"/>
              </a:lnSpc>
            </a:pPr>
            <a:r>
              <a:rPr lang="en-US" dirty="0">
                <a:hlinkClick r:id="rId2"/>
              </a:rPr>
              <a:t>KRISTOPHER.BYAM@IWD.IOWA.GOV</a:t>
            </a:r>
            <a:r>
              <a:rPr lang="en-US" dirty="0"/>
              <a:t>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23017D0-CACE-476C-961E-7EAAC14356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0133" y="3649579"/>
            <a:ext cx="1022272" cy="1022272"/>
          </a:xfrm>
          <a:prstGeom prst="rect">
            <a:avLst/>
          </a:prstGeom>
        </p:spPr>
      </p:pic>
      <p:pic>
        <p:nvPicPr>
          <p:cNvPr id="6" name="Picture 24">
            <a:extLst>
              <a:ext uri="{FF2B5EF4-FFF2-40B4-BE49-F238E27FC236}">
                <a16:creationId xmlns:a16="http://schemas.microsoft.com/office/drawing/2014/main" id="{C7794882-4959-4556-B035-78269C482F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2911" y="3851772"/>
            <a:ext cx="2609850" cy="7729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6B03EF-FBB0-4DFE-8043-A37AF0BEFD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670" y="3735579"/>
            <a:ext cx="1401554" cy="88911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3553D7-62CA-4BA9-90B0-7DC94A884D4E}"/>
              </a:ext>
            </a:extLst>
          </p:cNvPr>
          <p:cNvSpPr txBox="1"/>
          <p:nvPr/>
        </p:nvSpPr>
        <p:spPr>
          <a:xfrm>
            <a:off x="5027022" y="4879035"/>
            <a:ext cx="34986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https://www.earnandlearniowa.gov/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90460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513</TotalTime>
  <Words>354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Gill Sans MT</vt:lpstr>
      <vt:lpstr>Montserrat</vt:lpstr>
      <vt:lpstr>Tenorite</vt:lpstr>
      <vt:lpstr>Times New Roman</vt:lpstr>
      <vt:lpstr>Trebuchet MS</vt:lpstr>
      <vt:lpstr>Wingdings</vt:lpstr>
      <vt:lpstr>Gallery</vt:lpstr>
      <vt:lpstr>What is a  Registered Apprenticeship</vt:lpstr>
      <vt:lpstr>Registered Apprenticeship objectives</vt:lpstr>
      <vt:lpstr>What is a Registered Apprenticeship</vt:lpstr>
      <vt:lpstr>Registered Apprenticeship models</vt:lpstr>
      <vt:lpstr>What do our statistics say?</vt:lpstr>
      <vt:lpstr>Why RA and WBL?</vt:lpstr>
      <vt:lpstr>Support?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Engage a Prospective Apprentice</dc:title>
  <dc:creator>Willoughby, Miriam [IWD]</dc:creator>
  <cp:lastModifiedBy>Byam, Kristopher</cp:lastModifiedBy>
  <cp:revision>13</cp:revision>
  <dcterms:created xsi:type="dcterms:W3CDTF">2022-01-20T17:27:14Z</dcterms:created>
  <dcterms:modified xsi:type="dcterms:W3CDTF">2022-09-15T20:42:01Z</dcterms:modified>
</cp:coreProperties>
</file>